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316" r:id="rId2"/>
    <p:sldId id="317" r:id="rId3"/>
    <p:sldId id="318" r:id="rId4"/>
    <p:sldId id="277" r:id="rId5"/>
    <p:sldId id="278" r:id="rId6"/>
    <p:sldId id="279" r:id="rId7"/>
    <p:sldId id="280" r:id="rId8"/>
    <p:sldId id="284" r:id="rId9"/>
    <p:sldId id="320" r:id="rId10"/>
    <p:sldId id="285" r:id="rId11"/>
    <p:sldId id="295" r:id="rId12"/>
    <p:sldId id="314" r:id="rId13"/>
    <p:sldId id="298" r:id="rId14"/>
    <p:sldId id="294" r:id="rId15"/>
    <p:sldId id="297" r:id="rId16"/>
    <p:sldId id="296" r:id="rId17"/>
    <p:sldId id="287" r:id="rId18"/>
    <p:sldId id="299" r:id="rId19"/>
    <p:sldId id="309" r:id="rId20"/>
    <p:sldId id="283" r:id="rId21"/>
    <p:sldId id="300" r:id="rId22"/>
    <p:sldId id="301" r:id="rId23"/>
    <p:sldId id="302" r:id="rId24"/>
    <p:sldId id="312" r:id="rId25"/>
    <p:sldId id="292" r:id="rId26"/>
    <p:sldId id="293" r:id="rId27"/>
    <p:sldId id="303" r:id="rId28"/>
    <p:sldId id="305" r:id="rId29"/>
    <p:sldId id="306" r:id="rId30"/>
    <p:sldId id="307" r:id="rId31"/>
    <p:sldId id="315" r:id="rId32"/>
    <p:sldId id="319" r:id="rId33"/>
  </p:sldIdLst>
  <p:sldSz cx="9144000" cy="6858000" type="screen4x3"/>
  <p:notesSz cx="6888163" cy="10020300"/>
  <p:embeddedFontLst>
    <p:embeddedFont>
      <p:font typeface="Calibri" panose="020F0502020204030204" pitchFamily="34" charset="0"/>
      <p:regular r:id="rId36"/>
      <p:bold r:id="rId37"/>
      <p:italic r:id="rId38"/>
      <p:boldItalic r:id="rId39"/>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A4D"/>
    <a:srgbClr val="52F13D"/>
    <a:srgbClr val="DF11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7" autoAdjust="0"/>
    <p:restoredTop sz="94343" autoAdjust="0"/>
  </p:normalViewPr>
  <p:slideViewPr>
    <p:cSldViewPr>
      <p:cViewPr>
        <p:scale>
          <a:sx n="70" d="100"/>
          <a:sy n="70" d="100"/>
        </p:scale>
        <p:origin x="160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96"/>
    </p:cViewPr>
  </p:sorterViewPr>
  <p:notesViewPr>
    <p:cSldViewPr>
      <p:cViewPr varScale="1">
        <p:scale>
          <a:sx n="80" d="100"/>
          <a:sy n="80" d="100"/>
        </p:scale>
        <p:origin x="-4020" y="-96"/>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57B6EB-B96F-4E21-B0FF-34031C3C0B06}" type="doc">
      <dgm:prSet loTypeId="urn:microsoft.com/office/officeart/2005/8/layout/venn2" loCatId="relationship" qsTypeId="urn:microsoft.com/office/officeart/2005/8/quickstyle/simple5" qsCatId="simple" csTypeId="urn:microsoft.com/office/officeart/2005/8/colors/colorful4" csCatId="colorful" phldr="1"/>
      <dgm:spPr/>
    </dgm:pt>
    <dgm:pt modelId="{54E112A7-1A5F-4E93-9364-17237B2A6947}">
      <dgm:prSet phldrT="[Texte]" custT="1"/>
      <dgm:spPr>
        <a:solidFill>
          <a:schemeClr val="accent1">
            <a:lumMod val="60000"/>
            <a:lumOff val="40000"/>
          </a:schemeClr>
        </a:solidFill>
      </dgm:spPr>
      <dgm:t>
        <a:bodyPr lIns="0" rIns="0"/>
        <a:lstStyle/>
        <a:p>
          <a:r>
            <a:rPr lang="fr-FR" sz="1200" b="1" dirty="0" smtClean="0"/>
            <a:t>Besoin</a:t>
          </a:r>
          <a:endParaRPr lang="fr-FR" sz="1200" b="1" dirty="0"/>
        </a:p>
      </dgm:t>
    </dgm:pt>
    <dgm:pt modelId="{1F4B3F9F-EC40-4CEE-9D99-EF46E48BB25D}" type="parTrans" cxnId="{E04B0CB5-2AA5-443D-83BA-3BAE4B678E3D}">
      <dgm:prSet/>
      <dgm:spPr/>
      <dgm:t>
        <a:bodyPr/>
        <a:lstStyle/>
        <a:p>
          <a:endParaRPr lang="fr-FR"/>
        </a:p>
      </dgm:t>
    </dgm:pt>
    <dgm:pt modelId="{B74AEC7D-58C9-405A-9101-F4D3A82B26FF}" type="sibTrans" cxnId="{E04B0CB5-2AA5-443D-83BA-3BAE4B678E3D}">
      <dgm:prSet/>
      <dgm:spPr/>
      <dgm:t>
        <a:bodyPr/>
        <a:lstStyle/>
        <a:p>
          <a:endParaRPr lang="fr-FR"/>
        </a:p>
      </dgm:t>
    </dgm:pt>
    <dgm:pt modelId="{BFA73624-22FF-4F8A-9752-C6D994E1499F}">
      <dgm:prSet phldrT="[Texte]" custT="1"/>
      <dgm:spPr>
        <a:solidFill>
          <a:schemeClr val="accent1">
            <a:lumMod val="75000"/>
          </a:schemeClr>
        </a:solidFill>
      </dgm:spPr>
      <dgm:t>
        <a:bodyPr lIns="0" rIns="0"/>
        <a:lstStyle/>
        <a:p>
          <a:pPr>
            <a:spcBef>
              <a:spcPts val="1200"/>
            </a:spcBef>
            <a:spcAft>
              <a:spcPts val="0"/>
            </a:spcAft>
          </a:pPr>
          <a:endParaRPr lang="fr-FR" sz="800" b="1" dirty="0" smtClean="0"/>
        </a:p>
        <a:p>
          <a:pPr>
            <a:spcBef>
              <a:spcPts val="1200"/>
            </a:spcBef>
            <a:spcAft>
              <a:spcPts val="0"/>
            </a:spcAft>
          </a:pPr>
          <a:r>
            <a:rPr lang="fr-FR" sz="1200" b="1" dirty="0" smtClean="0"/>
            <a:t>Existant</a:t>
          </a:r>
          <a:endParaRPr lang="fr-FR" sz="1200" b="1" dirty="0"/>
        </a:p>
      </dgm:t>
    </dgm:pt>
    <dgm:pt modelId="{0C103E02-19EC-41A1-A32D-0A1AE8051E06}" type="sibTrans" cxnId="{584025FA-D703-4DB9-85A5-14203AB94640}">
      <dgm:prSet/>
      <dgm:spPr/>
      <dgm:t>
        <a:bodyPr/>
        <a:lstStyle/>
        <a:p>
          <a:endParaRPr lang="fr-FR"/>
        </a:p>
      </dgm:t>
    </dgm:pt>
    <dgm:pt modelId="{643F91EB-FC84-4927-88DD-6CD9ACDE7E8F}" type="parTrans" cxnId="{584025FA-D703-4DB9-85A5-14203AB94640}">
      <dgm:prSet/>
      <dgm:spPr/>
      <dgm:t>
        <a:bodyPr/>
        <a:lstStyle/>
        <a:p>
          <a:endParaRPr lang="fr-FR"/>
        </a:p>
      </dgm:t>
    </dgm:pt>
    <dgm:pt modelId="{F6D104EF-DDBE-418F-94FC-E9A204692479}" type="pres">
      <dgm:prSet presAssocID="{7957B6EB-B96F-4E21-B0FF-34031C3C0B06}" presName="Name0" presStyleCnt="0">
        <dgm:presLayoutVars>
          <dgm:chMax val="7"/>
          <dgm:resizeHandles val="exact"/>
        </dgm:presLayoutVars>
      </dgm:prSet>
      <dgm:spPr/>
    </dgm:pt>
    <dgm:pt modelId="{99CEF04B-1E20-4790-A5AA-FF41ECF98CEF}" type="pres">
      <dgm:prSet presAssocID="{7957B6EB-B96F-4E21-B0FF-34031C3C0B06}" presName="comp1" presStyleCnt="0"/>
      <dgm:spPr/>
    </dgm:pt>
    <dgm:pt modelId="{9A0416FE-6340-4B66-B5F6-3BC74F153E4B}" type="pres">
      <dgm:prSet presAssocID="{7957B6EB-B96F-4E21-B0FF-34031C3C0B06}" presName="circle1" presStyleLbl="node1" presStyleIdx="0" presStyleCnt="2" custLinFactX="75758" custLinFactNeighborX="100000" custLinFactNeighborY="-51027"/>
      <dgm:spPr/>
      <dgm:t>
        <a:bodyPr/>
        <a:lstStyle/>
        <a:p>
          <a:endParaRPr lang="fr-FR"/>
        </a:p>
      </dgm:t>
    </dgm:pt>
    <dgm:pt modelId="{ACA62E8B-2F90-4D3F-974A-C1F312931AC4}" type="pres">
      <dgm:prSet presAssocID="{7957B6EB-B96F-4E21-B0FF-34031C3C0B06}" presName="c1text" presStyleLbl="node1" presStyleIdx="0" presStyleCnt="2">
        <dgm:presLayoutVars>
          <dgm:bulletEnabled val="1"/>
        </dgm:presLayoutVars>
      </dgm:prSet>
      <dgm:spPr/>
      <dgm:t>
        <a:bodyPr/>
        <a:lstStyle/>
        <a:p>
          <a:endParaRPr lang="fr-FR"/>
        </a:p>
      </dgm:t>
    </dgm:pt>
    <dgm:pt modelId="{7E8354CA-92C7-46A8-A434-3F2C649464FA}" type="pres">
      <dgm:prSet presAssocID="{7957B6EB-B96F-4E21-B0FF-34031C3C0B06}" presName="comp2" presStyleCnt="0"/>
      <dgm:spPr/>
    </dgm:pt>
    <dgm:pt modelId="{7DE0445E-6C8A-455B-A0FC-8B0233E5D4AD}" type="pres">
      <dgm:prSet presAssocID="{7957B6EB-B96F-4E21-B0FF-34031C3C0B06}" presName="circle2" presStyleLbl="node1" presStyleIdx="1" presStyleCnt="2" custScaleX="78335" custScaleY="80280"/>
      <dgm:spPr/>
      <dgm:t>
        <a:bodyPr/>
        <a:lstStyle/>
        <a:p>
          <a:endParaRPr lang="fr-FR"/>
        </a:p>
      </dgm:t>
    </dgm:pt>
    <dgm:pt modelId="{CE19F87F-F3C6-4223-AC9A-3939D2882879}" type="pres">
      <dgm:prSet presAssocID="{7957B6EB-B96F-4E21-B0FF-34031C3C0B06}" presName="c2text" presStyleLbl="node1" presStyleIdx="1" presStyleCnt="2">
        <dgm:presLayoutVars>
          <dgm:bulletEnabled val="1"/>
        </dgm:presLayoutVars>
      </dgm:prSet>
      <dgm:spPr/>
      <dgm:t>
        <a:bodyPr/>
        <a:lstStyle/>
        <a:p>
          <a:endParaRPr lang="fr-FR"/>
        </a:p>
      </dgm:t>
    </dgm:pt>
  </dgm:ptLst>
  <dgm:cxnLst>
    <dgm:cxn modelId="{974C3735-481D-4AEB-A06D-FAD2819B6159}" type="presOf" srcId="{54E112A7-1A5F-4E93-9364-17237B2A6947}" destId="{CE19F87F-F3C6-4223-AC9A-3939D2882879}" srcOrd="1" destOrd="0" presId="urn:microsoft.com/office/officeart/2005/8/layout/venn2"/>
    <dgm:cxn modelId="{584025FA-D703-4DB9-85A5-14203AB94640}" srcId="{7957B6EB-B96F-4E21-B0FF-34031C3C0B06}" destId="{BFA73624-22FF-4F8A-9752-C6D994E1499F}" srcOrd="0" destOrd="0" parTransId="{643F91EB-FC84-4927-88DD-6CD9ACDE7E8F}" sibTransId="{0C103E02-19EC-41A1-A32D-0A1AE8051E06}"/>
    <dgm:cxn modelId="{687AAA2E-D1DA-4946-AF0D-38ADDF8560EA}" type="presOf" srcId="{7957B6EB-B96F-4E21-B0FF-34031C3C0B06}" destId="{F6D104EF-DDBE-418F-94FC-E9A204692479}" srcOrd="0" destOrd="0" presId="urn:microsoft.com/office/officeart/2005/8/layout/venn2"/>
    <dgm:cxn modelId="{E04B0CB5-2AA5-443D-83BA-3BAE4B678E3D}" srcId="{7957B6EB-B96F-4E21-B0FF-34031C3C0B06}" destId="{54E112A7-1A5F-4E93-9364-17237B2A6947}" srcOrd="1" destOrd="0" parTransId="{1F4B3F9F-EC40-4CEE-9D99-EF46E48BB25D}" sibTransId="{B74AEC7D-58C9-405A-9101-F4D3A82B26FF}"/>
    <dgm:cxn modelId="{19059632-A776-49F5-A308-A2CABB26A185}" type="presOf" srcId="{BFA73624-22FF-4F8A-9752-C6D994E1499F}" destId="{ACA62E8B-2F90-4D3F-974A-C1F312931AC4}" srcOrd="1" destOrd="0" presId="urn:microsoft.com/office/officeart/2005/8/layout/venn2"/>
    <dgm:cxn modelId="{5140B23D-459C-4AB0-957B-638BE17FA4EF}" type="presOf" srcId="{54E112A7-1A5F-4E93-9364-17237B2A6947}" destId="{7DE0445E-6C8A-455B-A0FC-8B0233E5D4AD}" srcOrd="0" destOrd="0" presId="urn:microsoft.com/office/officeart/2005/8/layout/venn2"/>
    <dgm:cxn modelId="{DD33EC6E-2664-4459-B013-A1A3AD292643}" type="presOf" srcId="{BFA73624-22FF-4F8A-9752-C6D994E1499F}" destId="{9A0416FE-6340-4B66-B5F6-3BC74F153E4B}" srcOrd="0" destOrd="0" presId="urn:microsoft.com/office/officeart/2005/8/layout/venn2"/>
    <dgm:cxn modelId="{BB268790-42D4-49A4-90EA-DC66995FD12F}" type="presParOf" srcId="{F6D104EF-DDBE-418F-94FC-E9A204692479}" destId="{99CEF04B-1E20-4790-A5AA-FF41ECF98CEF}" srcOrd="0" destOrd="0" presId="urn:microsoft.com/office/officeart/2005/8/layout/venn2"/>
    <dgm:cxn modelId="{4CA77FF0-3C52-4562-9AD4-0DE27D3F9896}" type="presParOf" srcId="{99CEF04B-1E20-4790-A5AA-FF41ECF98CEF}" destId="{9A0416FE-6340-4B66-B5F6-3BC74F153E4B}" srcOrd="0" destOrd="0" presId="urn:microsoft.com/office/officeart/2005/8/layout/venn2"/>
    <dgm:cxn modelId="{66B9593A-2B3A-45E4-8EB0-971C2175D2A8}" type="presParOf" srcId="{99CEF04B-1E20-4790-A5AA-FF41ECF98CEF}" destId="{ACA62E8B-2F90-4D3F-974A-C1F312931AC4}" srcOrd="1" destOrd="0" presId="urn:microsoft.com/office/officeart/2005/8/layout/venn2"/>
    <dgm:cxn modelId="{09A2BE21-43EF-43A1-A623-5AD4ACF50C41}" type="presParOf" srcId="{F6D104EF-DDBE-418F-94FC-E9A204692479}" destId="{7E8354CA-92C7-46A8-A434-3F2C649464FA}" srcOrd="1" destOrd="0" presId="urn:microsoft.com/office/officeart/2005/8/layout/venn2"/>
    <dgm:cxn modelId="{E43CFE6F-1E41-4C01-AB9E-664DC6A6E848}" type="presParOf" srcId="{7E8354CA-92C7-46A8-A434-3F2C649464FA}" destId="{7DE0445E-6C8A-455B-A0FC-8B0233E5D4AD}" srcOrd="0" destOrd="0" presId="urn:microsoft.com/office/officeart/2005/8/layout/venn2"/>
    <dgm:cxn modelId="{F668DD16-2020-4C93-8CF9-5D3CE8D8117D}" type="presParOf" srcId="{7E8354CA-92C7-46A8-A434-3F2C649464FA}" destId="{CE19F87F-F3C6-4223-AC9A-3939D2882879}"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57B6EB-B96F-4E21-B0FF-34031C3C0B06}" type="doc">
      <dgm:prSet loTypeId="urn:microsoft.com/office/officeart/2005/8/layout/venn2" loCatId="relationship" qsTypeId="urn:microsoft.com/office/officeart/2005/8/quickstyle/simple5" qsCatId="simple" csTypeId="urn:microsoft.com/office/officeart/2005/8/colors/colorful4" csCatId="colorful" phldr="1"/>
      <dgm:spPr/>
    </dgm:pt>
    <dgm:pt modelId="{54E112A7-1A5F-4E93-9364-17237B2A6947}">
      <dgm:prSet phldrT="[Texte]" custT="1"/>
      <dgm:spPr>
        <a:solidFill>
          <a:schemeClr val="accent1">
            <a:lumMod val="60000"/>
            <a:lumOff val="40000"/>
          </a:schemeClr>
        </a:solidFill>
      </dgm:spPr>
      <dgm:t>
        <a:bodyPr lIns="0" rIns="0"/>
        <a:lstStyle/>
        <a:p>
          <a:r>
            <a:rPr lang="fr-FR" sz="1200" b="1" dirty="0" smtClean="0"/>
            <a:t>Besoin</a:t>
          </a:r>
          <a:endParaRPr lang="fr-FR" sz="1200" b="1" dirty="0"/>
        </a:p>
      </dgm:t>
    </dgm:pt>
    <dgm:pt modelId="{1F4B3F9F-EC40-4CEE-9D99-EF46E48BB25D}" type="parTrans" cxnId="{E04B0CB5-2AA5-443D-83BA-3BAE4B678E3D}">
      <dgm:prSet/>
      <dgm:spPr/>
      <dgm:t>
        <a:bodyPr/>
        <a:lstStyle/>
        <a:p>
          <a:endParaRPr lang="fr-FR"/>
        </a:p>
      </dgm:t>
    </dgm:pt>
    <dgm:pt modelId="{B74AEC7D-58C9-405A-9101-F4D3A82B26FF}" type="sibTrans" cxnId="{E04B0CB5-2AA5-443D-83BA-3BAE4B678E3D}">
      <dgm:prSet/>
      <dgm:spPr/>
      <dgm:t>
        <a:bodyPr/>
        <a:lstStyle/>
        <a:p>
          <a:endParaRPr lang="fr-FR"/>
        </a:p>
      </dgm:t>
    </dgm:pt>
    <dgm:pt modelId="{BFA73624-22FF-4F8A-9752-C6D994E1499F}">
      <dgm:prSet phldrT="[Texte]" custT="1"/>
      <dgm:spPr>
        <a:solidFill>
          <a:schemeClr val="accent1">
            <a:lumMod val="75000"/>
          </a:schemeClr>
        </a:solidFill>
      </dgm:spPr>
      <dgm:t>
        <a:bodyPr lIns="0" rIns="0"/>
        <a:lstStyle/>
        <a:p>
          <a:pPr>
            <a:spcBef>
              <a:spcPts val="1200"/>
            </a:spcBef>
            <a:spcAft>
              <a:spcPts val="0"/>
            </a:spcAft>
          </a:pPr>
          <a:endParaRPr lang="fr-FR" sz="800" b="1" dirty="0" smtClean="0"/>
        </a:p>
        <a:p>
          <a:pPr>
            <a:spcBef>
              <a:spcPts val="1200"/>
            </a:spcBef>
            <a:spcAft>
              <a:spcPts val="0"/>
            </a:spcAft>
          </a:pPr>
          <a:r>
            <a:rPr lang="fr-FR" sz="1200" b="1" dirty="0" smtClean="0"/>
            <a:t>Existant</a:t>
          </a:r>
          <a:endParaRPr lang="fr-FR" sz="1200" b="1" dirty="0"/>
        </a:p>
      </dgm:t>
    </dgm:pt>
    <dgm:pt modelId="{0C103E02-19EC-41A1-A32D-0A1AE8051E06}" type="sibTrans" cxnId="{584025FA-D703-4DB9-85A5-14203AB94640}">
      <dgm:prSet/>
      <dgm:spPr/>
      <dgm:t>
        <a:bodyPr/>
        <a:lstStyle/>
        <a:p>
          <a:endParaRPr lang="fr-FR"/>
        </a:p>
      </dgm:t>
    </dgm:pt>
    <dgm:pt modelId="{643F91EB-FC84-4927-88DD-6CD9ACDE7E8F}" type="parTrans" cxnId="{584025FA-D703-4DB9-85A5-14203AB94640}">
      <dgm:prSet/>
      <dgm:spPr/>
      <dgm:t>
        <a:bodyPr/>
        <a:lstStyle/>
        <a:p>
          <a:endParaRPr lang="fr-FR"/>
        </a:p>
      </dgm:t>
    </dgm:pt>
    <dgm:pt modelId="{F6D104EF-DDBE-418F-94FC-E9A204692479}" type="pres">
      <dgm:prSet presAssocID="{7957B6EB-B96F-4E21-B0FF-34031C3C0B06}" presName="Name0" presStyleCnt="0">
        <dgm:presLayoutVars>
          <dgm:chMax val="7"/>
          <dgm:resizeHandles val="exact"/>
        </dgm:presLayoutVars>
      </dgm:prSet>
      <dgm:spPr/>
    </dgm:pt>
    <dgm:pt modelId="{99CEF04B-1E20-4790-A5AA-FF41ECF98CEF}" type="pres">
      <dgm:prSet presAssocID="{7957B6EB-B96F-4E21-B0FF-34031C3C0B06}" presName="comp1" presStyleCnt="0"/>
      <dgm:spPr/>
    </dgm:pt>
    <dgm:pt modelId="{9A0416FE-6340-4B66-B5F6-3BC74F153E4B}" type="pres">
      <dgm:prSet presAssocID="{7957B6EB-B96F-4E21-B0FF-34031C3C0B06}" presName="circle1" presStyleLbl="node1" presStyleIdx="0" presStyleCnt="2" custLinFactX="75758" custLinFactNeighborX="100000" custLinFactNeighborY="-51027"/>
      <dgm:spPr/>
      <dgm:t>
        <a:bodyPr/>
        <a:lstStyle/>
        <a:p>
          <a:endParaRPr lang="fr-FR"/>
        </a:p>
      </dgm:t>
    </dgm:pt>
    <dgm:pt modelId="{ACA62E8B-2F90-4D3F-974A-C1F312931AC4}" type="pres">
      <dgm:prSet presAssocID="{7957B6EB-B96F-4E21-B0FF-34031C3C0B06}" presName="c1text" presStyleLbl="node1" presStyleIdx="0" presStyleCnt="2">
        <dgm:presLayoutVars>
          <dgm:bulletEnabled val="1"/>
        </dgm:presLayoutVars>
      </dgm:prSet>
      <dgm:spPr/>
      <dgm:t>
        <a:bodyPr/>
        <a:lstStyle/>
        <a:p>
          <a:endParaRPr lang="fr-FR"/>
        </a:p>
      </dgm:t>
    </dgm:pt>
    <dgm:pt modelId="{7E8354CA-92C7-46A8-A434-3F2C649464FA}" type="pres">
      <dgm:prSet presAssocID="{7957B6EB-B96F-4E21-B0FF-34031C3C0B06}" presName="comp2" presStyleCnt="0"/>
      <dgm:spPr/>
    </dgm:pt>
    <dgm:pt modelId="{7DE0445E-6C8A-455B-A0FC-8B0233E5D4AD}" type="pres">
      <dgm:prSet presAssocID="{7957B6EB-B96F-4E21-B0FF-34031C3C0B06}" presName="circle2" presStyleLbl="node1" presStyleIdx="1" presStyleCnt="2" custScaleX="78335" custScaleY="80280"/>
      <dgm:spPr/>
      <dgm:t>
        <a:bodyPr/>
        <a:lstStyle/>
        <a:p>
          <a:endParaRPr lang="fr-FR"/>
        </a:p>
      </dgm:t>
    </dgm:pt>
    <dgm:pt modelId="{CE19F87F-F3C6-4223-AC9A-3939D2882879}" type="pres">
      <dgm:prSet presAssocID="{7957B6EB-B96F-4E21-B0FF-34031C3C0B06}" presName="c2text" presStyleLbl="node1" presStyleIdx="1" presStyleCnt="2">
        <dgm:presLayoutVars>
          <dgm:bulletEnabled val="1"/>
        </dgm:presLayoutVars>
      </dgm:prSet>
      <dgm:spPr/>
      <dgm:t>
        <a:bodyPr/>
        <a:lstStyle/>
        <a:p>
          <a:endParaRPr lang="fr-FR"/>
        </a:p>
      </dgm:t>
    </dgm:pt>
  </dgm:ptLst>
  <dgm:cxnLst>
    <dgm:cxn modelId="{584025FA-D703-4DB9-85A5-14203AB94640}" srcId="{7957B6EB-B96F-4E21-B0FF-34031C3C0B06}" destId="{BFA73624-22FF-4F8A-9752-C6D994E1499F}" srcOrd="0" destOrd="0" parTransId="{643F91EB-FC84-4927-88DD-6CD9ACDE7E8F}" sibTransId="{0C103E02-19EC-41A1-A32D-0A1AE8051E06}"/>
    <dgm:cxn modelId="{E04B0CB5-2AA5-443D-83BA-3BAE4B678E3D}" srcId="{7957B6EB-B96F-4E21-B0FF-34031C3C0B06}" destId="{54E112A7-1A5F-4E93-9364-17237B2A6947}" srcOrd="1" destOrd="0" parTransId="{1F4B3F9F-EC40-4CEE-9D99-EF46E48BB25D}" sibTransId="{B74AEC7D-58C9-405A-9101-F4D3A82B26FF}"/>
    <dgm:cxn modelId="{DB2C455E-5940-4F59-ABD9-2F3F2BE6AAE8}" type="presOf" srcId="{7957B6EB-B96F-4E21-B0FF-34031C3C0B06}" destId="{F6D104EF-DDBE-418F-94FC-E9A204692479}" srcOrd="0" destOrd="0" presId="urn:microsoft.com/office/officeart/2005/8/layout/venn2"/>
    <dgm:cxn modelId="{9E343C70-9AA2-4F6F-928C-D4BFC59912C4}" type="presOf" srcId="{54E112A7-1A5F-4E93-9364-17237B2A6947}" destId="{CE19F87F-F3C6-4223-AC9A-3939D2882879}" srcOrd="1" destOrd="0" presId="urn:microsoft.com/office/officeart/2005/8/layout/venn2"/>
    <dgm:cxn modelId="{0CD3F2CF-4CD5-4652-936E-005AEB588CFF}" type="presOf" srcId="{54E112A7-1A5F-4E93-9364-17237B2A6947}" destId="{7DE0445E-6C8A-455B-A0FC-8B0233E5D4AD}" srcOrd="0" destOrd="0" presId="urn:microsoft.com/office/officeart/2005/8/layout/venn2"/>
    <dgm:cxn modelId="{E8F00C72-24A6-4951-94D4-F5B841F0C24F}" type="presOf" srcId="{BFA73624-22FF-4F8A-9752-C6D994E1499F}" destId="{ACA62E8B-2F90-4D3F-974A-C1F312931AC4}" srcOrd="1" destOrd="0" presId="urn:microsoft.com/office/officeart/2005/8/layout/venn2"/>
    <dgm:cxn modelId="{91DE1182-F274-4A94-9A0E-7555B0D63DBE}" type="presOf" srcId="{BFA73624-22FF-4F8A-9752-C6D994E1499F}" destId="{9A0416FE-6340-4B66-B5F6-3BC74F153E4B}" srcOrd="0" destOrd="0" presId="urn:microsoft.com/office/officeart/2005/8/layout/venn2"/>
    <dgm:cxn modelId="{0BB045BF-2C56-4155-8BD7-962D80439D7E}" type="presParOf" srcId="{F6D104EF-DDBE-418F-94FC-E9A204692479}" destId="{99CEF04B-1E20-4790-A5AA-FF41ECF98CEF}" srcOrd="0" destOrd="0" presId="urn:microsoft.com/office/officeart/2005/8/layout/venn2"/>
    <dgm:cxn modelId="{30DE0CBD-2273-4258-9C3E-FF7453FC1629}" type="presParOf" srcId="{99CEF04B-1E20-4790-A5AA-FF41ECF98CEF}" destId="{9A0416FE-6340-4B66-B5F6-3BC74F153E4B}" srcOrd="0" destOrd="0" presId="urn:microsoft.com/office/officeart/2005/8/layout/venn2"/>
    <dgm:cxn modelId="{E58F92B4-8306-4274-978B-FC6127D693B0}" type="presParOf" srcId="{99CEF04B-1E20-4790-A5AA-FF41ECF98CEF}" destId="{ACA62E8B-2F90-4D3F-974A-C1F312931AC4}" srcOrd="1" destOrd="0" presId="urn:microsoft.com/office/officeart/2005/8/layout/venn2"/>
    <dgm:cxn modelId="{A505903D-445E-44AE-9222-EEBDC6373753}" type="presParOf" srcId="{F6D104EF-DDBE-418F-94FC-E9A204692479}" destId="{7E8354CA-92C7-46A8-A434-3F2C649464FA}" srcOrd="1" destOrd="0" presId="urn:microsoft.com/office/officeart/2005/8/layout/venn2"/>
    <dgm:cxn modelId="{1F65059D-93C4-423C-9562-FF21B269F8F6}" type="presParOf" srcId="{7E8354CA-92C7-46A8-A434-3F2C649464FA}" destId="{7DE0445E-6C8A-455B-A0FC-8B0233E5D4AD}" srcOrd="0" destOrd="0" presId="urn:microsoft.com/office/officeart/2005/8/layout/venn2"/>
    <dgm:cxn modelId="{8F27060C-DC13-4182-B236-E8C98CDC889E}" type="presParOf" srcId="{7E8354CA-92C7-46A8-A434-3F2C649464FA}" destId="{CE19F87F-F3C6-4223-AC9A-3939D2882879}"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57B6EB-B96F-4E21-B0FF-34031C3C0B06}" type="doc">
      <dgm:prSet loTypeId="urn:microsoft.com/office/officeart/2005/8/layout/venn2" loCatId="relationship" qsTypeId="urn:microsoft.com/office/officeart/2005/8/quickstyle/simple5" qsCatId="simple" csTypeId="urn:microsoft.com/office/officeart/2005/8/colors/colorful4" csCatId="colorful" phldr="1"/>
      <dgm:spPr/>
    </dgm:pt>
    <dgm:pt modelId="{54E112A7-1A5F-4E93-9364-17237B2A6947}">
      <dgm:prSet phldrT="[Texte]" custT="1"/>
      <dgm:spPr>
        <a:solidFill>
          <a:schemeClr val="accent1">
            <a:lumMod val="60000"/>
            <a:lumOff val="40000"/>
          </a:schemeClr>
        </a:solidFill>
      </dgm:spPr>
      <dgm:t>
        <a:bodyPr lIns="0" rIns="0"/>
        <a:lstStyle/>
        <a:p>
          <a:r>
            <a:rPr lang="fr-FR" sz="1200" b="1" dirty="0" smtClean="0"/>
            <a:t>Besoin</a:t>
          </a:r>
          <a:endParaRPr lang="fr-FR" sz="1200" b="1" dirty="0"/>
        </a:p>
      </dgm:t>
    </dgm:pt>
    <dgm:pt modelId="{1F4B3F9F-EC40-4CEE-9D99-EF46E48BB25D}" type="parTrans" cxnId="{E04B0CB5-2AA5-443D-83BA-3BAE4B678E3D}">
      <dgm:prSet/>
      <dgm:spPr/>
      <dgm:t>
        <a:bodyPr/>
        <a:lstStyle/>
        <a:p>
          <a:endParaRPr lang="fr-FR"/>
        </a:p>
      </dgm:t>
    </dgm:pt>
    <dgm:pt modelId="{B74AEC7D-58C9-405A-9101-F4D3A82B26FF}" type="sibTrans" cxnId="{E04B0CB5-2AA5-443D-83BA-3BAE4B678E3D}">
      <dgm:prSet/>
      <dgm:spPr/>
      <dgm:t>
        <a:bodyPr/>
        <a:lstStyle/>
        <a:p>
          <a:endParaRPr lang="fr-FR"/>
        </a:p>
      </dgm:t>
    </dgm:pt>
    <dgm:pt modelId="{BFA73624-22FF-4F8A-9752-C6D994E1499F}">
      <dgm:prSet phldrT="[Texte]" custT="1"/>
      <dgm:spPr>
        <a:solidFill>
          <a:schemeClr val="accent1">
            <a:lumMod val="75000"/>
          </a:schemeClr>
        </a:solidFill>
      </dgm:spPr>
      <dgm:t>
        <a:bodyPr lIns="0" rIns="0"/>
        <a:lstStyle/>
        <a:p>
          <a:pPr>
            <a:spcBef>
              <a:spcPts val="1200"/>
            </a:spcBef>
            <a:spcAft>
              <a:spcPts val="0"/>
            </a:spcAft>
          </a:pPr>
          <a:endParaRPr lang="fr-FR" sz="800" b="1" dirty="0" smtClean="0"/>
        </a:p>
        <a:p>
          <a:pPr>
            <a:spcBef>
              <a:spcPts val="1200"/>
            </a:spcBef>
            <a:spcAft>
              <a:spcPts val="0"/>
            </a:spcAft>
          </a:pPr>
          <a:r>
            <a:rPr lang="fr-FR" sz="1200" b="1" dirty="0" smtClean="0"/>
            <a:t>Existant</a:t>
          </a:r>
          <a:endParaRPr lang="fr-FR" sz="1200" b="1" dirty="0"/>
        </a:p>
      </dgm:t>
    </dgm:pt>
    <dgm:pt modelId="{0C103E02-19EC-41A1-A32D-0A1AE8051E06}" type="sibTrans" cxnId="{584025FA-D703-4DB9-85A5-14203AB94640}">
      <dgm:prSet/>
      <dgm:spPr/>
      <dgm:t>
        <a:bodyPr/>
        <a:lstStyle/>
        <a:p>
          <a:endParaRPr lang="fr-FR"/>
        </a:p>
      </dgm:t>
    </dgm:pt>
    <dgm:pt modelId="{643F91EB-FC84-4927-88DD-6CD9ACDE7E8F}" type="parTrans" cxnId="{584025FA-D703-4DB9-85A5-14203AB94640}">
      <dgm:prSet/>
      <dgm:spPr/>
      <dgm:t>
        <a:bodyPr/>
        <a:lstStyle/>
        <a:p>
          <a:endParaRPr lang="fr-FR"/>
        </a:p>
      </dgm:t>
    </dgm:pt>
    <dgm:pt modelId="{F6D104EF-DDBE-418F-94FC-E9A204692479}" type="pres">
      <dgm:prSet presAssocID="{7957B6EB-B96F-4E21-B0FF-34031C3C0B06}" presName="Name0" presStyleCnt="0">
        <dgm:presLayoutVars>
          <dgm:chMax val="7"/>
          <dgm:resizeHandles val="exact"/>
        </dgm:presLayoutVars>
      </dgm:prSet>
      <dgm:spPr/>
    </dgm:pt>
    <dgm:pt modelId="{99CEF04B-1E20-4790-A5AA-FF41ECF98CEF}" type="pres">
      <dgm:prSet presAssocID="{7957B6EB-B96F-4E21-B0FF-34031C3C0B06}" presName="comp1" presStyleCnt="0"/>
      <dgm:spPr/>
    </dgm:pt>
    <dgm:pt modelId="{9A0416FE-6340-4B66-B5F6-3BC74F153E4B}" type="pres">
      <dgm:prSet presAssocID="{7957B6EB-B96F-4E21-B0FF-34031C3C0B06}" presName="circle1" presStyleLbl="node1" presStyleIdx="0" presStyleCnt="2" custLinFactX="75758" custLinFactNeighborX="100000" custLinFactNeighborY="-51027"/>
      <dgm:spPr/>
      <dgm:t>
        <a:bodyPr/>
        <a:lstStyle/>
        <a:p>
          <a:endParaRPr lang="fr-FR"/>
        </a:p>
      </dgm:t>
    </dgm:pt>
    <dgm:pt modelId="{ACA62E8B-2F90-4D3F-974A-C1F312931AC4}" type="pres">
      <dgm:prSet presAssocID="{7957B6EB-B96F-4E21-B0FF-34031C3C0B06}" presName="c1text" presStyleLbl="node1" presStyleIdx="0" presStyleCnt="2">
        <dgm:presLayoutVars>
          <dgm:bulletEnabled val="1"/>
        </dgm:presLayoutVars>
      </dgm:prSet>
      <dgm:spPr/>
      <dgm:t>
        <a:bodyPr/>
        <a:lstStyle/>
        <a:p>
          <a:endParaRPr lang="fr-FR"/>
        </a:p>
      </dgm:t>
    </dgm:pt>
    <dgm:pt modelId="{7E8354CA-92C7-46A8-A434-3F2C649464FA}" type="pres">
      <dgm:prSet presAssocID="{7957B6EB-B96F-4E21-B0FF-34031C3C0B06}" presName="comp2" presStyleCnt="0"/>
      <dgm:spPr/>
    </dgm:pt>
    <dgm:pt modelId="{7DE0445E-6C8A-455B-A0FC-8B0233E5D4AD}" type="pres">
      <dgm:prSet presAssocID="{7957B6EB-B96F-4E21-B0FF-34031C3C0B06}" presName="circle2" presStyleLbl="node1" presStyleIdx="1" presStyleCnt="2" custScaleX="78335" custScaleY="80280"/>
      <dgm:spPr/>
      <dgm:t>
        <a:bodyPr/>
        <a:lstStyle/>
        <a:p>
          <a:endParaRPr lang="fr-FR"/>
        </a:p>
      </dgm:t>
    </dgm:pt>
    <dgm:pt modelId="{CE19F87F-F3C6-4223-AC9A-3939D2882879}" type="pres">
      <dgm:prSet presAssocID="{7957B6EB-B96F-4E21-B0FF-34031C3C0B06}" presName="c2text" presStyleLbl="node1" presStyleIdx="1" presStyleCnt="2">
        <dgm:presLayoutVars>
          <dgm:bulletEnabled val="1"/>
        </dgm:presLayoutVars>
      </dgm:prSet>
      <dgm:spPr/>
      <dgm:t>
        <a:bodyPr/>
        <a:lstStyle/>
        <a:p>
          <a:endParaRPr lang="fr-FR"/>
        </a:p>
      </dgm:t>
    </dgm:pt>
  </dgm:ptLst>
  <dgm:cxnLst>
    <dgm:cxn modelId="{584025FA-D703-4DB9-85A5-14203AB94640}" srcId="{7957B6EB-B96F-4E21-B0FF-34031C3C0B06}" destId="{BFA73624-22FF-4F8A-9752-C6D994E1499F}" srcOrd="0" destOrd="0" parTransId="{643F91EB-FC84-4927-88DD-6CD9ACDE7E8F}" sibTransId="{0C103E02-19EC-41A1-A32D-0A1AE8051E06}"/>
    <dgm:cxn modelId="{E04B0CB5-2AA5-443D-83BA-3BAE4B678E3D}" srcId="{7957B6EB-B96F-4E21-B0FF-34031C3C0B06}" destId="{54E112A7-1A5F-4E93-9364-17237B2A6947}" srcOrd="1" destOrd="0" parTransId="{1F4B3F9F-EC40-4CEE-9D99-EF46E48BB25D}" sibTransId="{B74AEC7D-58C9-405A-9101-F4D3A82B26FF}"/>
    <dgm:cxn modelId="{6E7929F1-1117-4B09-B800-6486933D3AAA}" type="presOf" srcId="{BFA73624-22FF-4F8A-9752-C6D994E1499F}" destId="{ACA62E8B-2F90-4D3F-974A-C1F312931AC4}" srcOrd="1" destOrd="0" presId="urn:microsoft.com/office/officeart/2005/8/layout/venn2"/>
    <dgm:cxn modelId="{241B0237-0301-4078-BF63-2AF813A40068}" type="presOf" srcId="{54E112A7-1A5F-4E93-9364-17237B2A6947}" destId="{7DE0445E-6C8A-455B-A0FC-8B0233E5D4AD}" srcOrd="0" destOrd="0" presId="urn:microsoft.com/office/officeart/2005/8/layout/venn2"/>
    <dgm:cxn modelId="{0E002BF7-1994-4B9A-B2DE-F4A31D579338}" type="presOf" srcId="{7957B6EB-B96F-4E21-B0FF-34031C3C0B06}" destId="{F6D104EF-DDBE-418F-94FC-E9A204692479}" srcOrd="0" destOrd="0" presId="urn:microsoft.com/office/officeart/2005/8/layout/venn2"/>
    <dgm:cxn modelId="{5F72A6DD-44E7-412C-92FA-6DA54E41786C}" type="presOf" srcId="{BFA73624-22FF-4F8A-9752-C6D994E1499F}" destId="{9A0416FE-6340-4B66-B5F6-3BC74F153E4B}" srcOrd="0" destOrd="0" presId="urn:microsoft.com/office/officeart/2005/8/layout/venn2"/>
    <dgm:cxn modelId="{E29B9BCF-D936-445A-80FD-AE2453F36294}" type="presOf" srcId="{54E112A7-1A5F-4E93-9364-17237B2A6947}" destId="{CE19F87F-F3C6-4223-AC9A-3939D2882879}" srcOrd="1" destOrd="0" presId="urn:microsoft.com/office/officeart/2005/8/layout/venn2"/>
    <dgm:cxn modelId="{4A022A3F-0F85-45B1-9947-B0AD1FB3A395}" type="presParOf" srcId="{F6D104EF-DDBE-418F-94FC-E9A204692479}" destId="{99CEF04B-1E20-4790-A5AA-FF41ECF98CEF}" srcOrd="0" destOrd="0" presId="urn:microsoft.com/office/officeart/2005/8/layout/venn2"/>
    <dgm:cxn modelId="{DC4E5EAB-1D38-4368-A40C-8F424D23C817}" type="presParOf" srcId="{99CEF04B-1E20-4790-A5AA-FF41ECF98CEF}" destId="{9A0416FE-6340-4B66-B5F6-3BC74F153E4B}" srcOrd="0" destOrd="0" presId="urn:microsoft.com/office/officeart/2005/8/layout/venn2"/>
    <dgm:cxn modelId="{52C8DFB3-5E74-439C-AA2C-2E0E91CDAEA2}" type="presParOf" srcId="{99CEF04B-1E20-4790-A5AA-FF41ECF98CEF}" destId="{ACA62E8B-2F90-4D3F-974A-C1F312931AC4}" srcOrd="1" destOrd="0" presId="urn:microsoft.com/office/officeart/2005/8/layout/venn2"/>
    <dgm:cxn modelId="{18AC4A6F-08D7-4B60-8A69-FE0EA6052C75}" type="presParOf" srcId="{F6D104EF-DDBE-418F-94FC-E9A204692479}" destId="{7E8354CA-92C7-46A8-A434-3F2C649464FA}" srcOrd="1" destOrd="0" presId="urn:microsoft.com/office/officeart/2005/8/layout/venn2"/>
    <dgm:cxn modelId="{B08AA0C5-287A-4807-8468-28AF2E58394F}" type="presParOf" srcId="{7E8354CA-92C7-46A8-A434-3F2C649464FA}" destId="{7DE0445E-6C8A-455B-A0FC-8B0233E5D4AD}" srcOrd="0" destOrd="0" presId="urn:microsoft.com/office/officeart/2005/8/layout/venn2"/>
    <dgm:cxn modelId="{38A26159-1443-437B-9C0C-E0B59C0FCACD}" type="presParOf" srcId="{7E8354CA-92C7-46A8-A434-3F2C649464FA}" destId="{CE19F87F-F3C6-4223-AC9A-3939D2882879}"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416FE-6340-4B66-B5F6-3BC74F153E4B}">
      <dsp:nvSpPr>
        <dsp:cNvPr id="0" name=""/>
        <dsp:cNvSpPr/>
      </dsp:nvSpPr>
      <dsp:spPr>
        <a:xfrm>
          <a:off x="0" y="0"/>
          <a:ext cx="1074240" cy="1074240"/>
        </a:xfrm>
        <a:prstGeom prst="ellips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6896" rIns="0" bIns="56896" numCol="1" spcCol="1270" anchor="ctr" anchorCtr="0">
          <a:noAutofit/>
        </a:bodyPr>
        <a:lstStyle/>
        <a:p>
          <a:pPr lvl="0" algn="ctr" defTabSz="355600">
            <a:lnSpc>
              <a:spcPct val="90000"/>
            </a:lnSpc>
            <a:spcBef>
              <a:spcPct val="0"/>
            </a:spcBef>
            <a:spcAft>
              <a:spcPts val="0"/>
            </a:spcAft>
          </a:pPr>
          <a:endParaRPr lang="fr-FR" sz="800" b="1" kern="1200" dirty="0" smtClean="0"/>
        </a:p>
        <a:p>
          <a:pPr lvl="0" algn="ctr" defTabSz="355600">
            <a:lnSpc>
              <a:spcPct val="90000"/>
            </a:lnSpc>
            <a:spcBef>
              <a:spcPct val="0"/>
            </a:spcBef>
            <a:spcAft>
              <a:spcPts val="0"/>
            </a:spcAft>
          </a:pPr>
          <a:r>
            <a:rPr lang="fr-FR" sz="1200" b="1" kern="1200" dirty="0" smtClean="0"/>
            <a:t>Existant</a:t>
          </a:r>
          <a:endParaRPr lang="fr-FR" sz="1200" b="1" kern="1200" dirty="0"/>
        </a:p>
      </dsp:txBody>
      <dsp:txXfrm>
        <a:off x="255132" y="80568"/>
        <a:ext cx="563976" cy="182620"/>
      </dsp:txXfrm>
    </dsp:sp>
    <dsp:sp modelId="{7DE0445E-6C8A-455B-A0FC-8B0233E5D4AD}">
      <dsp:nvSpPr>
        <dsp:cNvPr id="0" name=""/>
        <dsp:cNvSpPr/>
      </dsp:nvSpPr>
      <dsp:spPr>
        <a:xfrm>
          <a:off x="221555" y="350880"/>
          <a:ext cx="631129" cy="646799"/>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85344" rIns="0" bIns="85344" numCol="1" spcCol="1270" anchor="ctr" anchorCtr="0">
          <a:noAutofit/>
        </a:bodyPr>
        <a:lstStyle/>
        <a:p>
          <a:pPr lvl="0" algn="ctr" defTabSz="533400">
            <a:lnSpc>
              <a:spcPct val="90000"/>
            </a:lnSpc>
            <a:spcBef>
              <a:spcPct val="0"/>
            </a:spcBef>
            <a:spcAft>
              <a:spcPct val="35000"/>
            </a:spcAft>
          </a:pPr>
          <a:r>
            <a:rPr lang="fr-FR" sz="1200" b="1" kern="1200" dirty="0" smtClean="0"/>
            <a:t>Besoin</a:t>
          </a:r>
          <a:endParaRPr lang="fr-FR" sz="1200" b="1" kern="1200" dirty="0"/>
        </a:p>
      </dsp:txBody>
      <dsp:txXfrm>
        <a:off x="313982" y="512580"/>
        <a:ext cx="446275" cy="323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416FE-6340-4B66-B5F6-3BC74F153E4B}">
      <dsp:nvSpPr>
        <dsp:cNvPr id="0" name=""/>
        <dsp:cNvSpPr/>
      </dsp:nvSpPr>
      <dsp:spPr>
        <a:xfrm>
          <a:off x="0" y="0"/>
          <a:ext cx="1074240" cy="1074240"/>
        </a:xfrm>
        <a:prstGeom prst="ellips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6896" rIns="0" bIns="56896" numCol="1" spcCol="1270" anchor="ctr" anchorCtr="0">
          <a:noAutofit/>
        </a:bodyPr>
        <a:lstStyle/>
        <a:p>
          <a:pPr lvl="0" algn="ctr" defTabSz="355600">
            <a:lnSpc>
              <a:spcPct val="90000"/>
            </a:lnSpc>
            <a:spcBef>
              <a:spcPct val="0"/>
            </a:spcBef>
            <a:spcAft>
              <a:spcPts val="0"/>
            </a:spcAft>
          </a:pPr>
          <a:endParaRPr lang="fr-FR" sz="800" b="1" kern="1200" dirty="0" smtClean="0"/>
        </a:p>
        <a:p>
          <a:pPr lvl="0" algn="ctr" defTabSz="355600">
            <a:lnSpc>
              <a:spcPct val="90000"/>
            </a:lnSpc>
            <a:spcBef>
              <a:spcPct val="0"/>
            </a:spcBef>
            <a:spcAft>
              <a:spcPts val="0"/>
            </a:spcAft>
          </a:pPr>
          <a:r>
            <a:rPr lang="fr-FR" sz="1200" b="1" kern="1200" dirty="0" smtClean="0"/>
            <a:t>Existant</a:t>
          </a:r>
          <a:endParaRPr lang="fr-FR" sz="1200" b="1" kern="1200" dirty="0"/>
        </a:p>
      </dsp:txBody>
      <dsp:txXfrm>
        <a:off x="255132" y="80568"/>
        <a:ext cx="563976" cy="182620"/>
      </dsp:txXfrm>
    </dsp:sp>
    <dsp:sp modelId="{7DE0445E-6C8A-455B-A0FC-8B0233E5D4AD}">
      <dsp:nvSpPr>
        <dsp:cNvPr id="0" name=""/>
        <dsp:cNvSpPr/>
      </dsp:nvSpPr>
      <dsp:spPr>
        <a:xfrm>
          <a:off x="221555" y="350880"/>
          <a:ext cx="631129" cy="646799"/>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85344" rIns="0" bIns="85344" numCol="1" spcCol="1270" anchor="ctr" anchorCtr="0">
          <a:noAutofit/>
        </a:bodyPr>
        <a:lstStyle/>
        <a:p>
          <a:pPr lvl="0" algn="ctr" defTabSz="533400">
            <a:lnSpc>
              <a:spcPct val="90000"/>
            </a:lnSpc>
            <a:spcBef>
              <a:spcPct val="0"/>
            </a:spcBef>
            <a:spcAft>
              <a:spcPct val="35000"/>
            </a:spcAft>
          </a:pPr>
          <a:r>
            <a:rPr lang="fr-FR" sz="1200" b="1" kern="1200" dirty="0" smtClean="0"/>
            <a:t>Besoin</a:t>
          </a:r>
          <a:endParaRPr lang="fr-FR" sz="1200" b="1" kern="1200" dirty="0"/>
        </a:p>
      </dsp:txBody>
      <dsp:txXfrm>
        <a:off x="313982" y="512580"/>
        <a:ext cx="446275" cy="3233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416FE-6340-4B66-B5F6-3BC74F153E4B}">
      <dsp:nvSpPr>
        <dsp:cNvPr id="0" name=""/>
        <dsp:cNvSpPr/>
      </dsp:nvSpPr>
      <dsp:spPr>
        <a:xfrm>
          <a:off x="0" y="0"/>
          <a:ext cx="1074240" cy="1074240"/>
        </a:xfrm>
        <a:prstGeom prst="ellipse">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56896" rIns="0" bIns="56896" numCol="1" spcCol="1270" anchor="ctr" anchorCtr="0">
          <a:noAutofit/>
        </a:bodyPr>
        <a:lstStyle/>
        <a:p>
          <a:pPr lvl="0" algn="ctr" defTabSz="355600">
            <a:lnSpc>
              <a:spcPct val="90000"/>
            </a:lnSpc>
            <a:spcBef>
              <a:spcPct val="0"/>
            </a:spcBef>
            <a:spcAft>
              <a:spcPts val="0"/>
            </a:spcAft>
          </a:pPr>
          <a:endParaRPr lang="fr-FR" sz="800" b="1" kern="1200" dirty="0" smtClean="0"/>
        </a:p>
        <a:p>
          <a:pPr lvl="0" algn="ctr" defTabSz="355600">
            <a:lnSpc>
              <a:spcPct val="90000"/>
            </a:lnSpc>
            <a:spcBef>
              <a:spcPct val="0"/>
            </a:spcBef>
            <a:spcAft>
              <a:spcPts val="0"/>
            </a:spcAft>
          </a:pPr>
          <a:r>
            <a:rPr lang="fr-FR" sz="1200" b="1" kern="1200" dirty="0" smtClean="0"/>
            <a:t>Existant</a:t>
          </a:r>
          <a:endParaRPr lang="fr-FR" sz="1200" b="1" kern="1200" dirty="0"/>
        </a:p>
      </dsp:txBody>
      <dsp:txXfrm>
        <a:off x="255132" y="80568"/>
        <a:ext cx="563976" cy="182620"/>
      </dsp:txXfrm>
    </dsp:sp>
    <dsp:sp modelId="{7DE0445E-6C8A-455B-A0FC-8B0233E5D4AD}">
      <dsp:nvSpPr>
        <dsp:cNvPr id="0" name=""/>
        <dsp:cNvSpPr/>
      </dsp:nvSpPr>
      <dsp:spPr>
        <a:xfrm>
          <a:off x="221555" y="350880"/>
          <a:ext cx="631129" cy="646799"/>
        </a:xfrm>
        <a:prstGeom prst="ellipse">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85344" rIns="0" bIns="85344" numCol="1" spcCol="1270" anchor="ctr" anchorCtr="0">
          <a:noAutofit/>
        </a:bodyPr>
        <a:lstStyle/>
        <a:p>
          <a:pPr lvl="0" algn="ctr" defTabSz="533400">
            <a:lnSpc>
              <a:spcPct val="90000"/>
            </a:lnSpc>
            <a:spcBef>
              <a:spcPct val="0"/>
            </a:spcBef>
            <a:spcAft>
              <a:spcPct val="35000"/>
            </a:spcAft>
          </a:pPr>
          <a:r>
            <a:rPr lang="fr-FR" sz="1200" b="1" kern="1200" dirty="0" smtClean="0"/>
            <a:t>Besoin</a:t>
          </a:r>
          <a:endParaRPr lang="fr-FR" sz="1200" b="1" kern="1200" dirty="0"/>
        </a:p>
      </dsp:txBody>
      <dsp:txXfrm>
        <a:off x="313982" y="512580"/>
        <a:ext cx="446275" cy="32339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dirty="0"/>
          </a:p>
        </p:txBody>
      </p:sp>
      <p:sp>
        <p:nvSpPr>
          <p:cNvPr id="3" name="Espace réservé de la date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3ABF8AC0-5547-4F90-A653-22A4C220A7FD}" type="datetimeFigureOut">
              <a:rPr lang="fr-FR" smtClean="0"/>
              <a:pPr/>
              <a:t>17/12/2018</a:t>
            </a:fld>
            <a:endParaRPr lang="fr-FR" dirty="0"/>
          </a:p>
        </p:txBody>
      </p:sp>
      <p:sp>
        <p:nvSpPr>
          <p:cNvPr id="4" name="Espace réservé du pied de page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dirty="0"/>
          </a:p>
        </p:txBody>
      </p:sp>
      <p:sp>
        <p:nvSpPr>
          <p:cNvPr id="5" name="Espace réservé du numéro de diapositive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07CBF82D-5760-4CA8-86A4-0E9AFDF20B94}" type="slidenum">
              <a:rPr lang="fr-FR" smtClean="0"/>
              <a:pPr/>
              <a:t>‹N°›</a:t>
            </a:fld>
            <a:endParaRPr lang="fr-F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dirty="0"/>
          </a:p>
        </p:txBody>
      </p:sp>
      <p:sp>
        <p:nvSpPr>
          <p:cNvPr id="3" name="Espace réservé de la date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D0422E35-51FA-43B8-A014-56057E4C38E1}" type="datetimeFigureOut">
              <a:rPr lang="fr-FR" smtClean="0"/>
              <a:pPr/>
              <a:t>17/12/2018</a:t>
            </a:fld>
            <a:endParaRPr lang="fr-FR" dirty="0"/>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dirty="0"/>
          </a:p>
        </p:txBody>
      </p:sp>
      <p:sp>
        <p:nvSpPr>
          <p:cNvPr id="5" name="Espace réservé des commentaires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AFA58FE7-6353-48F4-8CEE-79FC88AAFACB}" type="slidenum">
              <a:rPr lang="fr-FR" smtClean="0"/>
              <a:pPr/>
              <a:t>‹N°›</a:t>
            </a:fld>
            <a:endParaRPr lang="fr-FR"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Comment, à partir de nos démarches pédagogiques créer une séquence ?</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On peut décrire 3 grandes étapes lors</a:t>
            </a:r>
            <a:r>
              <a:rPr lang="fr-FR" baseline="0" dirty="0" smtClean="0"/>
              <a:t> de cette démarche d’investigation.</a:t>
            </a:r>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Tout démarre avec une situation déclenchante qui est là</a:t>
            </a:r>
            <a:r>
              <a:rPr lang="fr-FR" baseline="0" dirty="0" smtClean="0"/>
              <a:t> pour contextualiser une séquence pédagogique et susciter de l’intérêt en partant de l’existant.</a:t>
            </a:r>
          </a:p>
          <a:p>
            <a:r>
              <a:rPr lang="fr-FR" baseline="0" dirty="0" smtClean="0"/>
              <a:t>Ce point de départ peut-être une photo, un article de journal, une affiche, un film très court… bref un support visuel qui parle aux élèves et les fait réagir.</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débat qui s’installe doit conduire à l’émergence de la problématique choisie par le professeur, suffisamment complexe pour que les élèves est un obstacle cognitif à surmonter</a:t>
            </a:r>
            <a:r>
              <a:rPr lang="fr-FR" baseline="0" dirty="0" smtClean="0"/>
              <a:t> ; T</a:t>
            </a:r>
            <a:r>
              <a:rPr lang="fr-FR" dirty="0" smtClean="0"/>
              <a:t>oujours adaptée au niveau des élèves pour qu’ils soient capables de surmonter</a:t>
            </a:r>
            <a:r>
              <a:rPr lang="fr-FR" baseline="0" dirty="0" smtClean="0"/>
              <a:t> cet obstacle cognitif !</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12</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t>
            </a:r>
            <a:r>
              <a:rPr lang="fr-FR" baseline="0" dirty="0" smtClean="0"/>
              <a:t>élèves répondent avec </a:t>
            </a:r>
            <a:r>
              <a:rPr lang="fr-FR" dirty="0" smtClean="0"/>
              <a:t>l’idée qu’ils se font</a:t>
            </a:r>
            <a:r>
              <a:rPr lang="fr-FR" baseline="0" dirty="0" smtClean="0"/>
              <a:t> du problème posé. C’est au professeur de trier les réflexions d’élèves pour dégager des </a:t>
            </a:r>
            <a:r>
              <a:rPr lang="fr-FR" dirty="0" smtClean="0"/>
              <a:t>hypothèses qui seront le point de départ de l’investigation : il s’agira de les vérifier, ou pas !</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Les activités d’investigation proposées par les élèves ou le professeur doivent se terminer par un compte-rendu d’investigation. Ce compte-rendu peut prendre différente forme,</a:t>
            </a:r>
            <a:r>
              <a:rPr lang="fr-FR" baseline="0" dirty="0" smtClean="0"/>
              <a:t> il peut-être individuel, collectif ou collaboratif.</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Lors de l’investigation système il faut privilégier</a:t>
            </a:r>
            <a:r>
              <a:rPr lang="fr-FR" baseline="0" dirty="0" smtClean="0"/>
              <a:t> les observations et les démontages qui peuvent être virtuels ou réels.</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15</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structuration doit se faire à partir de la rédaction du compte-rendu d’investigation quelle qu’en soit la forme.</a:t>
            </a:r>
          </a:p>
          <a:p>
            <a:r>
              <a:rPr lang="fr-FR" dirty="0" smtClean="0"/>
              <a:t>Elle permet d’entendre ce</a:t>
            </a:r>
            <a:r>
              <a:rPr lang="fr-FR" baseline="0" dirty="0" smtClean="0"/>
              <a:t> que chacun (élève ou équipe) rapporte de ses investigations et de dégager l’essentiel à retenir. </a:t>
            </a:r>
            <a:r>
              <a:rPr lang="fr-FR" dirty="0" smtClean="0"/>
              <a:t>Il</a:t>
            </a:r>
            <a:r>
              <a:rPr lang="fr-FR" baseline="0" dirty="0" smtClean="0"/>
              <a:t> est capital alors de revenir sur les hypothèses des élèves et de mesurer les écarts entre leurs « savoir » au début et à la fin de la démarche. C’est à cette occasion qu’ils pourront mesurer leur apprentissage et prendre conscience des obstacles franchis.</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16</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Une démarche de résolution de problème porte sur un système à modifier,</a:t>
            </a:r>
            <a:r>
              <a:rPr lang="fr-FR" baseline="0" dirty="0" smtClean="0"/>
              <a:t> à améliorer, à programmer.</a:t>
            </a:r>
          </a:p>
          <a:p>
            <a:r>
              <a:rPr lang="fr-FR" baseline="0" dirty="0" smtClean="0"/>
              <a:t>Comme à chaque fois que nous devons trouver des solutions à un problème, il faut :</a:t>
            </a:r>
          </a:p>
          <a:p>
            <a:pPr marL="228600" indent="-228600">
              <a:buFont typeface="+mj-lt"/>
              <a:buAutoNum type="arabicPeriod"/>
            </a:pPr>
            <a:r>
              <a:rPr lang="fr-FR" i="1" baseline="0" dirty="0" smtClean="0"/>
              <a:t>Répertorier et analyser les données c’est-à-dire de quoi nous partons et ce dont nous disposons : contexte, contraintes, outils disponibles ;</a:t>
            </a:r>
          </a:p>
          <a:p>
            <a:pPr marL="228600" indent="-228600">
              <a:buFont typeface="+mj-lt"/>
              <a:buAutoNum type="arabicPeriod"/>
            </a:pPr>
            <a:r>
              <a:rPr lang="fr-FR" i="1" baseline="0" dirty="0" smtClean="0"/>
              <a:t>Utiliser ces données pour chercher des solutions et les vérifier en testant, simulant pour retenir celles qui répondent au problème posé ;</a:t>
            </a:r>
          </a:p>
          <a:p>
            <a:pPr marL="228600" indent="-228600">
              <a:buFont typeface="+mj-lt"/>
              <a:buAutoNum type="arabicPeriod"/>
            </a:pPr>
            <a:r>
              <a:rPr lang="fr-FR" i="1" baseline="0" dirty="0" smtClean="0"/>
              <a:t>Conclure en expliquant le comment et le pourquoi des choix faits.</a:t>
            </a:r>
          </a:p>
          <a:p>
            <a:r>
              <a:rPr lang="fr-FR" i="0" baseline="0" dirty="0" smtClean="0"/>
              <a:t>La complexité des problèmes à résoudre augmentera avec l’avancée dans le cycle 4.</a:t>
            </a:r>
          </a:p>
          <a:p>
            <a:endParaRPr lang="fr-FR" i="1"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17</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a:t>
            </a:r>
            <a:r>
              <a:rPr lang="fr-FR" b="1" baseline="0" dirty="0" smtClean="0">
                <a:solidFill>
                  <a:schemeClr val="tx1"/>
                </a:solidFill>
              </a:rPr>
              <a:t> Cf. </a:t>
            </a:r>
            <a:r>
              <a:rPr lang="fr-FR" b="1" dirty="0" smtClean="0">
                <a:solidFill>
                  <a:schemeClr val="tx1"/>
                </a:solidFill>
              </a:rPr>
              <a:t>Outil d’aide à l’élaboration de progression pédagogique en technologie (format Excel).</a:t>
            </a:r>
          </a:p>
          <a:p>
            <a:r>
              <a:rPr lang="fr-FR" b="0" dirty="0" smtClean="0">
                <a:solidFill>
                  <a:schemeClr val="tx1"/>
                </a:solidFill>
              </a:rPr>
              <a:t>Lors de cette démarche </a:t>
            </a:r>
            <a:r>
              <a:rPr lang="fr-FR" b="0" baseline="0" dirty="0" smtClean="0">
                <a:solidFill>
                  <a:schemeClr val="tx1"/>
                </a:solidFill>
              </a:rPr>
              <a:t>seront travaillés les attendus de fin de cycle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1" kern="1200" baseline="0" dirty="0" smtClean="0">
                <a:solidFill>
                  <a:schemeClr val="tx1"/>
                </a:solidFill>
                <a:latin typeface="+mn-lt"/>
                <a:ea typeface="+mn-ea"/>
                <a:cs typeface="+mn-cs"/>
              </a:rPr>
              <a:t> Analyser le fonctionnement et la structure d’un objet ;</a:t>
            </a:r>
          </a:p>
          <a:p>
            <a:pPr>
              <a:buFontTx/>
              <a:buChar char="-"/>
            </a:pPr>
            <a:r>
              <a:rPr lang="fr-FR" sz="1200" b="1" kern="1200" baseline="0" dirty="0" smtClean="0">
                <a:solidFill>
                  <a:schemeClr val="tx1"/>
                </a:solidFill>
                <a:latin typeface="+mn-lt"/>
                <a:ea typeface="+mn-ea"/>
                <a:cs typeface="+mn-cs"/>
              </a:rPr>
              <a:t> Utiliser une modélisation et simuler le comportement d’un objet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Écrire, mettre au point et exécuter un programme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1" kern="1200" baseline="0" dirty="0" smtClean="0">
                <a:solidFill>
                  <a:schemeClr val="tx1"/>
                </a:solidFill>
                <a:latin typeface="+mn-lt"/>
                <a:ea typeface="+mn-ea"/>
                <a:cs typeface="+mn-cs"/>
              </a:rPr>
              <a:t> Comprendre le fonctionnement d’un réseau informatique.</a:t>
            </a:r>
            <a:endParaRPr lang="fr-FR" sz="1200" b="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Ces attendus de fin de cycle appartiennent aux thématiques </a:t>
            </a:r>
            <a:r>
              <a:rPr lang="fr-FR" sz="1200" b="1" kern="1200" baseline="0" dirty="0" smtClean="0">
                <a:solidFill>
                  <a:schemeClr val="tx1"/>
                </a:solidFill>
                <a:latin typeface="+mn-lt"/>
                <a:ea typeface="+mn-ea"/>
                <a:cs typeface="+mn-cs"/>
              </a:rPr>
              <a:t>La modélisation et la simulation des objets et systèmes techniques , L’informatique et la programmation</a:t>
            </a:r>
            <a:r>
              <a:rPr lang="fr-FR" sz="1200" kern="1200" baseline="0" dirty="0" smtClean="0">
                <a:solidFill>
                  <a:schemeClr val="tx1"/>
                </a:solidFill>
                <a:latin typeface="+mn-lt"/>
                <a:ea typeface="+mn-ea"/>
                <a:cs typeface="+mn-cs"/>
              </a:rPr>
              <a:t> du programme de technologie.</a:t>
            </a:r>
          </a:p>
          <a:p>
            <a:r>
              <a:rPr lang="fr-FR" b="0" dirty="0" smtClean="0"/>
              <a:t>Cette démarche touche donc aux domaines 1, 2 et 4 du S4C.</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18</a:t>
            </a:fld>
            <a:endParaRPr lang="fr-F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démarche de résolution de problème se conduit comme une démarche d’investigation. Seules</a:t>
            </a:r>
            <a:r>
              <a:rPr lang="fr-FR" baseline="0" dirty="0" smtClean="0"/>
              <a:t> les activités diffèrent puisqu’il s’agit de manipuler le réel.</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19</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 N°17</a:t>
            </a:r>
            <a:r>
              <a:rPr lang="fr-FR" baseline="0" dirty="0" smtClean="0"/>
              <a:t> – Avril 2015 – Réforme du collège – S4C </a:t>
            </a:r>
          </a:p>
          <a:p>
            <a:r>
              <a:rPr lang="fr-FR" sz="1200" kern="1200" baseline="0" dirty="0" smtClean="0">
                <a:solidFill>
                  <a:schemeClr val="tx1"/>
                </a:solidFill>
                <a:latin typeface="+mn-lt"/>
                <a:ea typeface="+mn-ea"/>
                <a:cs typeface="+mn-cs"/>
              </a:rPr>
              <a:t>Le socle commun de connaissances, de compétences et de culture est composé de cinq domaines de formation qui définissent les grands enjeux de formation durant la scolarité obligatoire.</a:t>
            </a:r>
          </a:p>
          <a:p>
            <a:r>
              <a:rPr lang="fr-FR" sz="1200" kern="1200" baseline="0" dirty="0" smtClean="0">
                <a:solidFill>
                  <a:schemeClr val="tx1"/>
                </a:solidFill>
                <a:latin typeface="+mn-lt"/>
                <a:ea typeface="+mn-ea"/>
                <a:cs typeface="+mn-cs"/>
              </a:rPr>
              <a:t>Chacun de ces domaines requiert la contribution transversale et conjointe de toutes les disciplines et démarches éducatives. </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démarche de projet à pour objet de s’organiser pour répondre à un cahier des charges et est tout particulièrement adaptée au travail d’équipe.</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20</a:t>
            </a:fld>
            <a:endParaRPr lang="fr-F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a:t>
            </a:r>
            <a:r>
              <a:rPr lang="fr-FR" b="1" baseline="0" dirty="0" smtClean="0">
                <a:solidFill>
                  <a:schemeClr val="tx1"/>
                </a:solidFill>
              </a:rPr>
              <a:t> Cf. </a:t>
            </a:r>
            <a:r>
              <a:rPr lang="fr-FR" b="1" dirty="0" smtClean="0">
                <a:solidFill>
                  <a:schemeClr val="tx1"/>
                </a:solidFill>
              </a:rPr>
              <a:t>Outil d’aide à l’élaboration de progression pédagogique en technologie (format Excel).</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La conception</a:t>
            </a:r>
            <a:r>
              <a:rPr lang="fr-FR" b="0" baseline="0" dirty="0" smtClean="0">
                <a:solidFill>
                  <a:schemeClr val="tx1"/>
                </a:solidFill>
              </a:rPr>
              <a:t> permettra de travailler les attendus de fin de cycle :</a:t>
            </a:r>
            <a:endParaRPr lang="fr-FR" b="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Écrire, mettre au point et exécuter un programme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1" kern="1200" baseline="0" dirty="0" smtClean="0">
                <a:solidFill>
                  <a:schemeClr val="tx1"/>
                </a:solidFill>
                <a:latin typeface="+mn-lt"/>
                <a:ea typeface="+mn-ea"/>
                <a:cs typeface="+mn-cs"/>
              </a:rPr>
              <a:t> Utiliser une modélisation et simuler le comportement d’un objet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1" kern="1200" baseline="0" dirty="0" smtClean="0">
                <a:solidFill>
                  <a:schemeClr val="tx1"/>
                </a:solidFill>
                <a:latin typeface="+mn-lt"/>
                <a:ea typeface="+mn-ea"/>
                <a:cs typeface="+mn-cs"/>
              </a:rPr>
              <a:t> Imaginer des solutions en réponse aux besoins, matérialiser une idée en intégrant une dimension design.</a:t>
            </a:r>
            <a:endParaRPr lang="fr-FR" sz="1200" b="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Ces attendus de fin de cycle appartiennent aux thématiques </a:t>
            </a:r>
            <a:r>
              <a:rPr lang="fr-FR" sz="1200" b="1" kern="1200" baseline="0" dirty="0" smtClean="0">
                <a:solidFill>
                  <a:schemeClr val="tx1"/>
                </a:solidFill>
                <a:latin typeface="+mn-lt"/>
                <a:ea typeface="+mn-ea"/>
                <a:cs typeface="+mn-cs"/>
              </a:rPr>
              <a:t>L’informatique et la programmation,</a:t>
            </a:r>
            <a:r>
              <a:rPr lang="fr-FR" sz="120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La modélisation et la simulation des objets et systèmes techniques , Design, innovation et créativité </a:t>
            </a:r>
            <a:r>
              <a:rPr lang="fr-FR" sz="1200" kern="1200" baseline="0" dirty="0" smtClean="0">
                <a:solidFill>
                  <a:schemeClr val="tx1"/>
                </a:solidFill>
                <a:latin typeface="+mn-lt"/>
                <a:ea typeface="+mn-ea"/>
                <a:cs typeface="+mn-cs"/>
              </a:rPr>
              <a:t>du programme de technologie.</a:t>
            </a:r>
          </a:p>
          <a:p>
            <a:r>
              <a:rPr lang="fr-FR" sz="1200" kern="1200" baseline="0" dirty="0" smtClean="0">
                <a:solidFill>
                  <a:schemeClr val="tx1"/>
                </a:solidFill>
                <a:latin typeface="+mn-lt"/>
                <a:ea typeface="+mn-ea"/>
                <a:cs typeface="+mn-cs"/>
              </a:rPr>
              <a:t>La conception permet donc d’aborder les domaines 1, 2 et 4 du S4C.</a:t>
            </a:r>
          </a:p>
          <a:p>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21</a:t>
            </a:fld>
            <a:endParaRPr lang="fr-F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a:t>
            </a:r>
            <a:r>
              <a:rPr lang="fr-FR" b="1" baseline="0" dirty="0" smtClean="0">
                <a:solidFill>
                  <a:schemeClr val="tx1"/>
                </a:solidFill>
              </a:rPr>
              <a:t> Cf. </a:t>
            </a:r>
            <a:r>
              <a:rPr lang="fr-FR" b="1" dirty="0" smtClean="0">
                <a:solidFill>
                  <a:schemeClr val="tx1"/>
                </a:solidFill>
              </a:rPr>
              <a:t>Outil d’aide à l’élaboration de progression pédagogique en technologie (format Excel).</a:t>
            </a:r>
          </a:p>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La gestion du projet</a:t>
            </a:r>
            <a:r>
              <a:rPr lang="fr-FR" b="0" baseline="0" dirty="0" smtClean="0">
                <a:solidFill>
                  <a:schemeClr val="tx1"/>
                </a:solidFill>
              </a:rPr>
              <a:t> permettra de travailler l’attendu de fin de cycle :</a:t>
            </a:r>
            <a:endParaRPr lang="fr-FR" b="0" dirty="0" smtClean="0"/>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Réaliser de manière collaborative le prototype d’un objet communicant.</a:t>
            </a:r>
            <a:endParaRPr lang="fr-FR" sz="1200" b="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Cet attendu de fin de cycle appartient à la thématique </a:t>
            </a:r>
            <a:r>
              <a:rPr lang="fr-FR" sz="1200" b="1" kern="1200" baseline="0" dirty="0" smtClean="0">
                <a:solidFill>
                  <a:schemeClr val="tx1"/>
                </a:solidFill>
                <a:latin typeface="+mn-lt"/>
                <a:ea typeface="+mn-ea"/>
                <a:cs typeface="+mn-cs"/>
              </a:rPr>
              <a:t>Design, innovation et créativité </a:t>
            </a:r>
            <a:r>
              <a:rPr lang="fr-FR" sz="1200" kern="1200" baseline="0" dirty="0" smtClean="0">
                <a:solidFill>
                  <a:schemeClr val="tx1"/>
                </a:solidFill>
                <a:latin typeface="+mn-lt"/>
                <a:ea typeface="+mn-ea"/>
                <a:cs typeface="+mn-cs"/>
              </a:rPr>
              <a:t>du programme de technologie.</a:t>
            </a:r>
          </a:p>
          <a:p>
            <a:r>
              <a:rPr lang="fr-FR" b="0" dirty="0" smtClean="0"/>
              <a:t>Cette démarche touche donc aux domaines 1, 2 du S4C.</a:t>
            </a:r>
          </a:p>
          <a:p>
            <a:endParaRPr lang="fr-FR" b="0" dirty="0" smtClean="0"/>
          </a:p>
          <a:p>
            <a:r>
              <a:rPr lang="fr-FR" b="0" dirty="0" smtClean="0"/>
              <a:t>La thématique</a:t>
            </a:r>
            <a:r>
              <a:rPr lang="fr-FR" b="0" baseline="0" dirty="0" smtClean="0"/>
              <a:t> </a:t>
            </a:r>
            <a:r>
              <a:rPr lang="fr-FR" sz="1200" b="1" kern="1200" baseline="0" dirty="0" smtClean="0">
                <a:solidFill>
                  <a:schemeClr val="tx1"/>
                </a:solidFill>
                <a:latin typeface="+mn-lt"/>
                <a:ea typeface="+mn-ea"/>
                <a:cs typeface="+mn-cs"/>
              </a:rPr>
              <a:t>Design, innovation et créativité </a:t>
            </a:r>
            <a:r>
              <a:rPr lang="fr-FR" sz="1200" kern="1200" baseline="0" dirty="0" smtClean="0">
                <a:solidFill>
                  <a:schemeClr val="tx1"/>
                </a:solidFill>
                <a:latin typeface="+mn-lt"/>
                <a:ea typeface="+mn-ea"/>
                <a:cs typeface="+mn-cs"/>
              </a:rPr>
              <a:t>du programme de technologie perd son identité si elle n’est pas travaillée en démarche de projet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22</a:t>
            </a:fld>
            <a:endParaRPr lang="fr-F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démarche de projet au collège se déroule en 4 grandes</a:t>
            </a:r>
            <a:r>
              <a:rPr lang="fr-FR" baseline="0" dirty="0" smtClean="0"/>
              <a:t> étapes qui se terminent en une revue de projet et donnent prétexte à une structuration de connaissances.</a:t>
            </a:r>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23</a:t>
            </a:fld>
            <a:endParaRPr lang="fr-F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En transversal se déroule la gestion du projet qui peut également donner lieu à une structuration de connaissances, une évaluation de compétences.</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24</a:t>
            </a:fld>
            <a:endParaRPr lang="fr-F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tableau résume les diapositives précédentes. Il relie les démarches pédagogiques de technologie au S4C.</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25</a:t>
            </a:fld>
            <a:endParaRPr lang="fr-F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tableau résume les diapositives précédentes. Il relie les thématiques du programme de technologie aux démarches pédagogiques recommandées.</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26</a:t>
            </a:fld>
            <a:endParaRPr lang="fr-F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tableau résume les diapositives précédentes. Il relie la thématique</a:t>
            </a:r>
            <a:r>
              <a:rPr lang="fr-FR" baseline="0" dirty="0" smtClean="0"/>
              <a:t> </a:t>
            </a:r>
            <a:r>
              <a:rPr lang="fr-FR" b="1" baseline="0" dirty="0" smtClean="0"/>
              <a:t>Design, innovation et créativité</a:t>
            </a:r>
            <a:r>
              <a:rPr lang="fr-FR" b="1" dirty="0" smtClean="0"/>
              <a:t> </a:t>
            </a:r>
            <a:r>
              <a:rPr lang="fr-FR" dirty="0" smtClean="0"/>
              <a:t>du programme de technologie,</a:t>
            </a:r>
            <a:r>
              <a:rPr lang="fr-FR" baseline="0" dirty="0" smtClean="0"/>
              <a:t> ses attendus de fin cycle et ses compétences </a:t>
            </a:r>
            <a:r>
              <a:rPr lang="fr-FR" dirty="0" smtClean="0"/>
              <a:t>aux démarches pédagogiques recommandées</a:t>
            </a:r>
            <a:r>
              <a:rPr lang="fr-FR" baseline="0" dirty="0" smtClean="0"/>
              <a:t> et au S4C.</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27</a:t>
            </a:fld>
            <a:endParaRPr lang="fr-F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Ce tableau résume les diapositives précédentes. Il relie la thématique</a:t>
            </a:r>
            <a:r>
              <a:rPr lang="fr-FR" baseline="0" dirty="0" smtClean="0"/>
              <a:t> </a:t>
            </a:r>
            <a:r>
              <a:rPr lang="fr-FR" b="1" baseline="0" dirty="0" smtClean="0"/>
              <a:t>Les objets techniques, les services et les changements induits dans la société</a:t>
            </a:r>
            <a:r>
              <a:rPr lang="fr-FR" b="1" dirty="0" smtClean="0"/>
              <a:t> </a:t>
            </a:r>
            <a:r>
              <a:rPr lang="fr-FR" dirty="0" smtClean="0"/>
              <a:t>du programme de technologie,</a:t>
            </a:r>
            <a:r>
              <a:rPr lang="fr-FR" baseline="0" dirty="0" smtClean="0"/>
              <a:t> ses attendus de fin cycle et ses compétences </a:t>
            </a:r>
            <a:r>
              <a:rPr lang="fr-FR" dirty="0" smtClean="0"/>
              <a:t>aux démarches pédagogiques recommandées</a:t>
            </a:r>
            <a:r>
              <a:rPr lang="fr-FR" baseline="0" dirty="0" smtClean="0"/>
              <a:t> et au S4C.</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28</a:t>
            </a:fld>
            <a:endParaRPr lang="fr-F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 tableau résume les diapositives précédentes. Il relie la thématique</a:t>
            </a:r>
            <a:r>
              <a:rPr lang="fr-FR" baseline="0" dirty="0" smtClean="0"/>
              <a:t> </a:t>
            </a:r>
            <a:r>
              <a:rPr lang="fr-FR" b="1" baseline="0" dirty="0" smtClean="0"/>
              <a:t>La modélisation et la simulation des objets et systèmes techniques</a:t>
            </a:r>
            <a:r>
              <a:rPr lang="fr-FR" b="1" dirty="0" smtClean="0"/>
              <a:t> </a:t>
            </a:r>
            <a:r>
              <a:rPr lang="fr-FR" dirty="0" smtClean="0"/>
              <a:t>du programme de technologie,</a:t>
            </a:r>
            <a:r>
              <a:rPr lang="fr-FR" baseline="0" dirty="0" smtClean="0"/>
              <a:t> ses attendus de fin cycle et ses compétences </a:t>
            </a:r>
            <a:r>
              <a:rPr lang="fr-FR" dirty="0" smtClean="0"/>
              <a:t>aux démarches pédagogiques recommandées</a:t>
            </a:r>
            <a:r>
              <a:rPr lang="fr-FR" baseline="0" dirty="0" smtClean="0"/>
              <a:t> et au S4C.</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29</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B.O. N°11 novembre 2015 +</a:t>
            </a:r>
            <a:r>
              <a:rPr lang="fr-FR" baseline="0" dirty="0" smtClean="0"/>
              <a:t> </a:t>
            </a:r>
            <a:r>
              <a:rPr lang="fr-FR" dirty="0" smtClean="0"/>
              <a:t>Ressources </a:t>
            </a:r>
            <a:r>
              <a:rPr lang="fr-FR" sz="1200" kern="1200" dirty="0" smtClean="0">
                <a:solidFill>
                  <a:schemeClr val="tx1"/>
                </a:solidFill>
                <a:latin typeface="+mn-lt"/>
                <a:ea typeface="+mn-ea"/>
                <a:cs typeface="+mn-cs"/>
              </a:rPr>
              <a:t>d’accompagnement</a:t>
            </a:r>
            <a:r>
              <a:rPr lang="fr-FR" dirty="0" smtClean="0"/>
              <a:t> :</a:t>
            </a:r>
          </a:p>
          <a:p>
            <a:r>
              <a:rPr lang="fr-FR" dirty="0" smtClean="0"/>
              <a:t>- Les programmes du collège ont été mis à jour en novembre 2018 avec un</a:t>
            </a:r>
            <a:r>
              <a:rPr lang="fr-FR" baseline="0" dirty="0" smtClean="0"/>
              <a:t> t</a:t>
            </a:r>
            <a:r>
              <a:rPr lang="fr-FR" sz="1200" kern="1200" baseline="0" dirty="0" smtClean="0">
                <a:solidFill>
                  <a:schemeClr val="tx1"/>
                </a:solidFill>
                <a:latin typeface="+mn-lt"/>
                <a:ea typeface="+mn-ea"/>
                <a:cs typeface="+mn-cs"/>
              </a:rPr>
              <a:t>exte consolidé qui ne touche pas la partie technologie à proprement parlé.</a:t>
            </a:r>
            <a:endParaRPr lang="fr-FR" dirty="0" smtClean="0"/>
          </a:p>
          <a:p>
            <a:r>
              <a:rPr lang="fr-FR" dirty="0" smtClean="0">
                <a:solidFill>
                  <a:schemeClr val="tx1"/>
                </a:solidFill>
              </a:rPr>
              <a:t>- Outil d’aide à l’élaboration de progression pédagogique en technologie (format Excel) qui relie les thématiques de la matière, les connaissances et compétences associées aux attendus de fin de cycle c’est-à-dire au S4C</a:t>
            </a:r>
            <a:r>
              <a:rPr lang="fr-FR" baseline="0" dirty="0" smtClean="0">
                <a:solidFill>
                  <a:schemeClr val="tx1"/>
                </a:solidFill>
              </a:rPr>
              <a:t> ;</a:t>
            </a:r>
            <a:endParaRPr lang="fr-FR" dirty="0" smtClean="0">
              <a:solidFill>
                <a:schemeClr val="tx1"/>
              </a:solidFill>
            </a:endParaRPr>
          </a:p>
          <a:p>
            <a:r>
              <a:rPr lang="fr-FR" sz="1200" kern="1200" dirty="0" smtClean="0">
                <a:solidFill>
                  <a:schemeClr val="tx1"/>
                </a:solidFill>
                <a:latin typeface="+mn-lt"/>
                <a:ea typeface="+mn-ea"/>
                <a:cs typeface="+mn-cs"/>
              </a:rPr>
              <a:t>-</a:t>
            </a:r>
            <a:r>
              <a:rPr lang="fr-FR" sz="1200" kern="1200" baseline="0" dirty="0" smtClean="0">
                <a:solidFill>
                  <a:schemeClr val="tx1"/>
                </a:solidFill>
                <a:latin typeface="+mn-lt"/>
                <a:ea typeface="+mn-ea"/>
                <a:cs typeface="+mn-cs"/>
              </a:rPr>
              <a:t> Les guides pédagogiques et didactiques d’accompagnement du nouveau programme de technologie.</a:t>
            </a:r>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3</a:t>
            </a:fld>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Ce tableau résume les diapositives précédentes. Il relie la thématique</a:t>
            </a:r>
            <a:r>
              <a:rPr lang="fr-FR" baseline="0" dirty="0" smtClean="0"/>
              <a:t> </a:t>
            </a:r>
            <a:r>
              <a:rPr lang="fr-FR" b="1" baseline="0" dirty="0" smtClean="0"/>
              <a:t>L’informatique et la programmation</a:t>
            </a:r>
            <a:r>
              <a:rPr lang="fr-FR" b="1" dirty="0" smtClean="0"/>
              <a:t> </a:t>
            </a:r>
            <a:r>
              <a:rPr lang="fr-FR" dirty="0" smtClean="0"/>
              <a:t>du programme de technologie,</a:t>
            </a:r>
            <a:r>
              <a:rPr lang="fr-FR" baseline="0" dirty="0" smtClean="0"/>
              <a:t> ses attendus de fin cycle et ses compétences </a:t>
            </a:r>
            <a:r>
              <a:rPr lang="fr-FR" dirty="0" smtClean="0"/>
              <a:t>aux démarches pédagogiques recommandées</a:t>
            </a:r>
            <a:r>
              <a:rPr lang="fr-FR" baseline="0" dirty="0" smtClean="0"/>
              <a:t> et au S4C.</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30</a:t>
            </a:fld>
            <a:endParaRPr lang="fr-F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fontScale="70000" lnSpcReduction="20000"/>
          </a:bodyPr>
          <a:lstStyle/>
          <a:p>
            <a:r>
              <a:rPr lang="fr-FR" b="1" dirty="0" smtClean="0"/>
              <a:t>Créer une séquence. </a:t>
            </a:r>
            <a:r>
              <a:rPr lang="fr-FR" b="0" dirty="0" smtClean="0"/>
              <a:t>→</a:t>
            </a:r>
            <a:r>
              <a:rPr lang="fr-FR" b="0" i="1" dirty="0" smtClean="0">
                <a:solidFill>
                  <a:schemeClr val="accent1"/>
                </a:solidFill>
              </a:rPr>
              <a:t>Exemple milieu</a:t>
            </a:r>
            <a:r>
              <a:rPr lang="fr-FR" b="0" i="1" baseline="0" dirty="0" smtClean="0">
                <a:solidFill>
                  <a:schemeClr val="accent1"/>
                </a:solidFill>
              </a:rPr>
              <a:t> de cycle</a:t>
            </a:r>
            <a:endParaRPr lang="fr-FR" b="0" i="1" dirty="0" smtClean="0">
              <a:solidFill>
                <a:schemeClr val="accent1"/>
              </a:solidFill>
            </a:endParaRPr>
          </a:p>
          <a:p>
            <a:r>
              <a:rPr lang="fr-FR" b="1" dirty="0" smtClean="0"/>
              <a:t>En fonction</a:t>
            </a:r>
            <a:r>
              <a:rPr lang="fr-FR" b="1" baseline="0" dirty="0" smtClean="0"/>
              <a:t> des intentions pédagogiques, le professeur porte son choix sur une thématique et une compétence du programme en particulier.</a:t>
            </a:r>
          </a:p>
          <a:p>
            <a:r>
              <a:rPr lang="fr-FR" b="0" i="1" dirty="0" smtClean="0"/>
              <a:t>→ Thématique : Programmer un objet – </a:t>
            </a:r>
            <a:r>
              <a:rPr lang="fr-FR" b="0" i="1" u="sng" dirty="0" smtClean="0"/>
              <a:t>IP 2.3</a:t>
            </a:r>
            <a:r>
              <a:rPr lang="fr-FR" b="0" i="1" u="sng" baseline="0" dirty="0" smtClean="0"/>
              <a:t>  Écrire un programme dans lequel des actions sont déclenchées par des évènements extérieurs.</a:t>
            </a:r>
          </a:p>
          <a:p>
            <a:r>
              <a:rPr lang="fr-FR" b="1" baseline="0" dirty="0" smtClean="0"/>
              <a:t>À partir des diapositives précédentes, il détermine la démarche pédagogique à utiliser.</a:t>
            </a:r>
          </a:p>
          <a:p>
            <a:r>
              <a:rPr lang="fr-FR" b="0" i="1" dirty="0" smtClean="0"/>
              <a:t>→</a:t>
            </a:r>
            <a:r>
              <a:rPr lang="fr-FR" b="0" i="1" baseline="0" dirty="0" smtClean="0"/>
              <a:t> Ici, au niveau 4</a:t>
            </a:r>
            <a:r>
              <a:rPr lang="fr-FR" b="0" i="1" baseline="30000" dirty="0" smtClean="0"/>
              <a:t>ème</a:t>
            </a:r>
            <a:r>
              <a:rPr lang="fr-FR" b="0" i="1" baseline="0" dirty="0" smtClean="0"/>
              <a:t>, la démarche de résolution de programme est privilégiée.</a:t>
            </a:r>
            <a:endParaRPr lang="fr-FR" b="0" i="1" dirty="0" smtClean="0"/>
          </a:p>
          <a:p>
            <a:r>
              <a:rPr lang="fr-FR" b="1" dirty="0" smtClean="0"/>
              <a:t>Le professeur décide d’aborder un domaine et pose une problématique.</a:t>
            </a:r>
          </a:p>
          <a:p>
            <a:r>
              <a:rPr lang="fr-FR" b="0" i="1" dirty="0" smtClean="0"/>
              <a:t>→ DD et éclairage : Comment améliorer un éclairage public ?</a:t>
            </a:r>
          </a:p>
          <a:p>
            <a:r>
              <a:rPr lang="fr-FR" b="1" i="0" dirty="0" smtClean="0"/>
              <a:t>Les</a:t>
            </a:r>
            <a:r>
              <a:rPr lang="fr-FR" b="1" i="0" baseline="0" dirty="0" smtClean="0"/>
              <a:t> étapes de la démarche pédagogique déterminent le nombre de séances pour lesquelles il faut déterminer un questionnement.</a:t>
            </a:r>
            <a:endParaRPr lang="fr-FR" b="1" i="0" dirty="0" smtClean="0"/>
          </a:p>
          <a:p>
            <a:r>
              <a:rPr lang="fr-FR" b="0" i="1" dirty="0" smtClean="0"/>
              <a:t>→ S1 : Quelles sont les solutions de demain ? </a:t>
            </a:r>
          </a:p>
          <a:p>
            <a:r>
              <a:rPr lang="fr-FR" b="1" i="0" dirty="0" smtClean="0"/>
              <a:t>Séance</a:t>
            </a:r>
            <a:r>
              <a:rPr lang="fr-FR" b="1" i="0" baseline="0" dirty="0" smtClean="0"/>
              <a:t> 1 : Installation d’une situation problème</a:t>
            </a:r>
            <a:endParaRPr lang="fr-FR" b="1"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0" i="1" dirty="0" smtClean="0"/>
              <a:t>→ La problématique</a:t>
            </a:r>
            <a:r>
              <a:rPr lang="fr-FR" b="0" i="1"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0" i="1" baseline="0" dirty="0" smtClean="0"/>
              <a:t> sous-entend que l’éclairage public pose actuellement des problèmes puisqu’il s’agit de l’améliorer. Il semble donc logique de s’informer sur ses problèmes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fr-FR" b="0" i="1" baseline="0" dirty="0" smtClean="0"/>
              <a:t> demande de trouver des solutions et il est donc nécessaire de chercher ce qui existe actuellement et dans quel sens évolue la R&amp;D.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fr-FR" b="0" i="1" baseline="0" dirty="0" smtClean="0"/>
              <a:t>On abordera donc à l’occasion la compétence </a:t>
            </a:r>
            <a:r>
              <a:rPr lang="fr-FR" b="0" i="1" u="sng" baseline="0" dirty="0" smtClean="0"/>
              <a:t>OTSCIS 1.3  </a:t>
            </a:r>
            <a:r>
              <a:rPr lang="fr-FR" sz="1200" b="0" i="1" u="sng" dirty="0" smtClean="0"/>
              <a:t>Comparer et commenter les évolutions des objets en articulant différents points de vue : fonctionnel, structurel, environnemental, technique, scientifique, social, historique, économique. </a:t>
            </a:r>
            <a:endParaRPr lang="fr-FR" sz="1200" b="0" i="1" u="none"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fr-FR" sz="1200" b="0" i="1" u="none" dirty="0" smtClean="0"/>
              <a:t>Un</a:t>
            </a:r>
            <a:r>
              <a:rPr lang="fr-FR" sz="1200" b="0" i="1" u="none" baseline="0" dirty="0" smtClean="0"/>
              <a:t> compte-rendu des investigations sur la toile sera rédigé sous forme d’une carte mentale collective (FreeMind - S:/travail).</a:t>
            </a:r>
            <a:endParaRPr lang="fr-FR" sz="1200" b="0" i="1" u="sng" dirty="0" smtClean="0"/>
          </a:p>
          <a:p>
            <a:pPr marL="228600" marR="0" indent="-228600" algn="l" defTabSz="914400" rtl="0" eaLnBrk="1" fontAlgn="auto" latinLnBrk="0" hangingPunct="1">
              <a:lnSpc>
                <a:spcPct val="100000"/>
              </a:lnSpc>
              <a:spcBef>
                <a:spcPts val="0"/>
              </a:spcBef>
              <a:spcAft>
                <a:spcPts val="0"/>
              </a:spcAft>
              <a:buClrTx/>
              <a:buSzTx/>
              <a:buFont typeface="+mj-lt"/>
              <a:buNone/>
              <a:tabLst/>
              <a:defRPr/>
            </a:pPr>
            <a:r>
              <a:rPr lang="fr-FR" b="1" i="0" baseline="0" dirty="0" smtClean="0"/>
              <a:t>Séance 2 : Résolution </a:t>
            </a:r>
            <a:endParaRPr lang="fr-FR" b="1" i="0" dirty="0" smtClean="0"/>
          </a:p>
          <a:p>
            <a:r>
              <a:rPr lang="fr-FR" b="0" i="1" dirty="0" smtClean="0"/>
              <a:t>→ S2 : Quel  scénario d’éclairage retenir ? </a:t>
            </a:r>
          </a:p>
          <a:p>
            <a:r>
              <a:rPr lang="fr-FR" b="0" i="1" dirty="0" smtClean="0"/>
              <a:t>À partir des recherches</a:t>
            </a:r>
            <a:r>
              <a:rPr lang="fr-FR" b="0" i="1" baseline="0" dirty="0" smtClean="0"/>
              <a:t>  sur les solution existantes et à venir, il s’agit de choisir un scénario de programmation puis de programmer et tester le montage sur plaque d’essai avec une carte Arduino. Une simulation sera également demandée. Elle permettra de répartir le travail sur l’équipe et permettra d’aborder la compétence </a:t>
            </a:r>
            <a:r>
              <a:rPr lang="fr-FR" b="0" i="1" u="sng" baseline="0" dirty="0" smtClean="0"/>
              <a:t>MSOST </a:t>
            </a:r>
            <a:r>
              <a:rPr lang="fr-FR" sz="1200" b="0" i="1" u="sng" kern="1200" baseline="0" dirty="0" smtClean="0">
                <a:solidFill>
                  <a:schemeClr val="tx1"/>
                </a:solidFill>
                <a:latin typeface="+mn-lt"/>
                <a:ea typeface="+mn-ea"/>
                <a:cs typeface="+mn-cs"/>
              </a:rPr>
              <a:t>2.2 Simuler numériquement la structure et/ou le comportement d’un objet. Interpréter le comportement de l’objet technique et le communiquer en argumentant</a:t>
            </a:r>
            <a:r>
              <a:rPr lang="fr-FR" sz="1200" b="0" i="1" kern="1200" baseline="0" dirty="0" smtClean="0">
                <a:solidFill>
                  <a:schemeClr val="tx1"/>
                </a:solidFill>
                <a:latin typeface="+mn-lt"/>
                <a:ea typeface="+mn-ea"/>
                <a:cs typeface="+mn-cs"/>
              </a:rPr>
              <a:t> en parallèle de la compétence </a:t>
            </a:r>
            <a:r>
              <a:rPr lang="fr-FR" sz="1200" b="0" i="1" u="sng" kern="1200" baseline="0" dirty="0" smtClean="0">
                <a:solidFill>
                  <a:schemeClr val="tx1"/>
                </a:solidFill>
                <a:latin typeface="+mn-lt"/>
                <a:ea typeface="+mn-ea"/>
                <a:cs typeface="+mn-cs"/>
              </a:rPr>
              <a:t>IP 2.3 </a:t>
            </a:r>
            <a:r>
              <a:rPr lang="fr-FR" sz="1200" b="0" i="1" kern="1200" baseline="0" dirty="0" smtClean="0">
                <a:solidFill>
                  <a:schemeClr val="tx1"/>
                </a:solidFill>
                <a:latin typeface="+mn-lt"/>
                <a:ea typeface="+mn-ea"/>
                <a:cs typeface="+mn-cs"/>
              </a:rPr>
              <a:t>retenue lors de la construction de la séance.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1" u="none" baseline="0" dirty="0" smtClean="0"/>
              <a:t>Un compte-rendu sera demandé avec une chaîne d’information et un logigramme selon le niveau des élèves. Il permettra là encore de répartir les productions et permettra de travailler la compétence </a:t>
            </a:r>
            <a:r>
              <a:rPr lang="fr-FR" sz="1200" b="0" i="1" u="sng" baseline="0" dirty="0" smtClean="0"/>
              <a:t>MSOST </a:t>
            </a:r>
            <a:r>
              <a:rPr lang="fr-FR" sz="1200" b="0" i="1" u="sng" kern="1200" baseline="0" dirty="0" smtClean="0">
                <a:solidFill>
                  <a:schemeClr val="tx1"/>
                </a:solidFill>
                <a:latin typeface="+mn-lt"/>
                <a:ea typeface="+mn-ea"/>
                <a:cs typeface="+mn-cs"/>
              </a:rPr>
              <a:t>1.5 Décrire, en utilisant les outils et langages de descriptions adaptés, le fonctionnement, la structure et le comportement des objets.</a:t>
            </a:r>
          </a:p>
          <a:p>
            <a:pPr>
              <a:spcBef>
                <a:spcPts val="0"/>
              </a:spcBef>
            </a:pPr>
            <a:r>
              <a:rPr lang="fr-FR" b="0" i="1" baseline="0" dirty="0" smtClean="0"/>
              <a:t>L’utilisation d’une plaque d’essai nécessite une prise en main des élèves : elle sera faite au cours de la séance 1, en parallèle avec les recherches sur la toile. Un compte-rendu d’expérimentation individuel sur feuille sera  demandé et permettra de faire un bilan sur ce type de document.</a:t>
            </a:r>
          </a:p>
          <a:p>
            <a:r>
              <a:rPr lang="fr-FR" b="0" i="1" baseline="0" dirty="0" smtClean="0"/>
              <a:t>Une évaluation rapide avec Plickers au début de la séance 2 permettra de vérifier si les élèves se sont approprié le matériel de prototypage. Elle permettra au professeur de faire une remédiation auprès des élèves qui ont des difficultés , de répartir le travail en équipe pour obliger ces élèves à faire le montage sur plaque en les accompagnant ou d’être tout simplement plus attentif à ces élèves lors de l’activité de prototypage afin de les faire progresser. </a:t>
            </a:r>
          </a:p>
          <a:p>
            <a:r>
              <a:rPr lang="fr-FR" b="1" i="0" dirty="0" smtClean="0"/>
              <a:t>Séance 3 : Bilan de la séquence</a:t>
            </a:r>
          </a:p>
          <a:p>
            <a:r>
              <a:rPr lang="fr-FR" b="0" i="1" dirty="0" smtClean="0"/>
              <a:t>S3 : Quelles solutions proposent les îlots</a:t>
            </a:r>
            <a:r>
              <a:rPr lang="fr-FR" b="0" i="1" baseline="0" dirty="0" smtClean="0"/>
              <a:t> ?</a:t>
            </a:r>
          </a:p>
          <a:p>
            <a:r>
              <a:rPr lang="fr-FR" b="0" i="1" baseline="0" dirty="0" smtClean="0"/>
              <a:t>À </a:t>
            </a:r>
            <a:r>
              <a:rPr lang="fr-FR" b="0" i="1" dirty="0" smtClean="0"/>
              <a:t>tour de rôle les équipes </a:t>
            </a:r>
            <a:r>
              <a:rPr lang="fr-FR" b="0" i="1" baseline="0" dirty="0" smtClean="0"/>
              <a:t>présentent leur scénario, programmation et simulation. Les solutions seront validées ou pas. Dans ce cas, elles seront corrigées. Cette présentation mettra en évidence les points communs des différentes programmations et permettra de faire la synthèse de la séquence sur la compétence IP 2.3. </a:t>
            </a:r>
            <a:endParaRPr lang="fr-FR" b="0" i="1"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31</a:t>
            </a:fld>
            <a:endParaRPr lang="fr-F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séquence créée, il s’agit de l’insérer dans l’</a:t>
            </a:r>
            <a:r>
              <a:rPr lang="fr-FR" dirty="0" smtClean="0">
                <a:solidFill>
                  <a:schemeClr val="tx1"/>
                </a:solidFill>
              </a:rPr>
              <a:t> Outil d’aide à l’élaboration de progression pédagogique en technologie (format Excel) .</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32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technologie collège participe au même titre que les autres enseignements à</a:t>
            </a:r>
            <a:r>
              <a:rPr lang="fr-FR" baseline="0" dirty="0" smtClean="0"/>
              <a:t> la validation du S4C à la fin du cycle 4, avec des objectifs de connaissances et compétences dans les 5 domaines.</a:t>
            </a:r>
          </a:p>
          <a:p>
            <a:r>
              <a:rPr lang="fr-FR" baseline="0" dirty="0" smtClean="0"/>
              <a:t>Le programme de technologie déterminent des attendus de fin de cycle directement liés au S4C : notre programme est « soclé ». Il est décliné en thématiques pour lesquelles des connaissances et compétences associées sont déterminées.</a:t>
            </a:r>
          </a:p>
          <a:p>
            <a:r>
              <a:rPr lang="fr-FR" baseline="0" dirty="0" smtClean="0"/>
              <a:t>La didactique de la matière préconise des démarches pédagogiques décrites dans les accompagnements du programme.</a:t>
            </a:r>
          </a:p>
          <a:p>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S4C s'articule en cinq domaines de formation définissant les connaissances et les compétences qui doivent être acquises à l'issue de la scolarité obligatoire :</a:t>
            </a:r>
          </a:p>
          <a:p>
            <a:r>
              <a:rPr lang="fr-FR" b="1" dirty="0" smtClean="0"/>
              <a:t>- les langages pour penser et communiquer ; </a:t>
            </a:r>
            <a:endParaRPr lang="fr-FR" dirty="0" smtClean="0"/>
          </a:p>
          <a:p>
            <a:r>
              <a:rPr lang="fr-FR" b="1" dirty="0" smtClean="0"/>
              <a:t>- les méthodes et outils pour apprendre ; </a:t>
            </a:r>
            <a:endParaRPr lang="fr-FR" dirty="0" smtClean="0"/>
          </a:p>
          <a:p>
            <a:r>
              <a:rPr lang="fr-FR" b="1" dirty="0" smtClean="0"/>
              <a:t>- la formation de la personne et du citoyen ; </a:t>
            </a:r>
            <a:endParaRPr lang="fr-FR" dirty="0" smtClean="0"/>
          </a:p>
          <a:p>
            <a:r>
              <a:rPr lang="fr-FR" b="1" dirty="0" smtClean="0"/>
              <a:t>- les systèmes naturels et les systèmes techniques ; </a:t>
            </a:r>
            <a:endParaRPr lang="fr-FR" dirty="0" smtClean="0"/>
          </a:p>
          <a:p>
            <a:pPr>
              <a:buFontTx/>
              <a:buNone/>
            </a:pPr>
            <a:r>
              <a:rPr lang="fr-FR" b="1" dirty="0" smtClean="0"/>
              <a:t>-</a:t>
            </a:r>
            <a:r>
              <a:rPr lang="fr-FR" b="1" baseline="0" dirty="0" smtClean="0"/>
              <a:t> l</a:t>
            </a:r>
            <a:r>
              <a:rPr lang="fr-FR" b="1" dirty="0" smtClean="0"/>
              <a:t>es représentations du monde et l'activité humaine.</a:t>
            </a:r>
          </a:p>
          <a:p>
            <a:r>
              <a:rPr lang="fr-FR" dirty="0" smtClean="0"/>
              <a:t>Pour</a:t>
            </a:r>
            <a:r>
              <a:rPr lang="fr-FR" baseline="0" dirty="0" smtClean="0"/>
              <a:t> chacun de ses domaines le programme de technologie détermine les compétences travaillées du socle.</a:t>
            </a:r>
            <a:endParaRPr lang="fr-FR"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Le programme</a:t>
            </a:r>
            <a:r>
              <a:rPr lang="fr-FR" baseline="0" dirty="0" smtClean="0"/>
              <a:t> de technologie </a:t>
            </a:r>
            <a:r>
              <a:rPr lang="fr-FR" sz="1200" kern="1200" baseline="0" dirty="0" smtClean="0">
                <a:solidFill>
                  <a:schemeClr val="tx1"/>
                </a:solidFill>
                <a:latin typeface="+mn-lt"/>
                <a:ea typeface="+mn-ea"/>
                <a:cs typeface="+mn-cs"/>
              </a:rPr>
              <a:t>s’organise autour de quatre grandes thématiques :</a:t>
            </a:r>
          </a:p>
          <a:p>
            <a:pPr>
              <a:buFontTx/>
              <a:buNone/>
            </a:pPr>
            <a:r>
              <a:rPr lang="fr-FR" sz="1200" b="1" kern="1200" baseline="0" dirty="0" smtClean="0">
                <a:solidFill>
                  <a:schemeClr val="tx1"/>
                </a:solidFill>
                <a:latin typeface="+mn-lt"/>
                <a:ea typeface="+mn-ea"/>
                <a:cs typeface="+mn-cs"/>
              </a:rPr>
              <a:t>- Design, innovation et créativité ;</a:t>
            </a:r>
          </a:p>
          <a:p>
            <a:r>
              <a:rPr lang="fr-FR" sz="1200" b="1" kern="1200" baseline="0" dirty="0" smtClean="0">
                <a:solidFill>
                  <a:schemeClr val="tx1"/>
                </a:solidFill>
                <a:latin typeface="+mn-lt"/>
                <a:ea typeface="+mn-ea"/>
                <a:cs typeface="+mn-cs"/>
              </a:rPr>
              <a:t>- Les objets techniques, les services et les changements induits dans la société ;</a:t>
            </a:r>
          </a:p>
          <a:p>
            <a:pPr>
              <a:buFontTx/>
              <a:buNone/>
            </a:pPr>
            <a:r>
              <a:rPr lang="fr-FR" sz="1200" b="1" kern="1200" baseline="0" dirty="0" smtClean="0">
                <a:solidFill>
                  <a:schemeClr val="tx1"/>
                </a:solidFill>
                <a:latin typeface="+mn-lt"/>
                <a:ea typeface="+mn-ea"/>
                <a:cs typeface="+mn-cs"/>
              </a:rPr>
              <a:t>- La modélisation et la simulation des objets et systèmes techniques ;</a:t>
            </a:r>
          </a:p>
          <a:p>
            <a:pPr>
              <a:buFontTx/>
              <a:buNone/>
            </a:pPr>
            <a:r>
              <a:rPr lang="fr-FR" sz="1200" b="1" kern="1200" baseline="0" dirty="0" smtClean="0">
                <a:solidFill>
                  <a:schemeClr val="tx1"/>
                </a:solidFill>
                <a:latin typeface="+mn-lt"/>
                <a:ea typeface="+mn-ea"/>
                <a:cs typeface="+mn-cs"/>
              </a:rPr>
              <a:t>- L’informatique et la programmation.</a:t>
            </a:r>
          </a:p>
          <a:p>
            <a:pPr>
              <a:buFontTx/>
              <a:buNone/>
            </a:pPr>
            <a:r>
              <a:rPr lang="fr-FR" sz="1200" kern="1200" baseline="0" dirty="0" smtClean="0">
                <a:solidFill>
                  <a:schemeClr val="tx1"/>
                </a:solidFill>
                <a:latin typeface="+mn-lt"/>
                <a:ea typeface="+mn-ea"/>
                <a:cs typeface="+mn-cs"/>
              </a:rPr>
              <a:t>Pour chacune de ses thématiques, sont précisés des attendus de fin de cycle avec des connaissances et compétences associées.</a:t>
            </a:r>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didactique de la matière est caractérisée par trois</a:t>
            </a:r>
            <a:r>
              <a:rPr lang="fr-FR" baseline="0" dirty="0" smtClean="0"/>
              <a:t> démarches pédagogiques déjà préconisées dans les anciens programmes :</a:t>
            </a:r>
          </a:p>
          <a:p>
            <a:pPr>
              <a:buFontTx/>
              <a:buNone/>
            </a:pPr>
            <a:r>
              <a:rPr lang="fr-FR" b="1" baseline="0" dirty="0" smtClean="0"/>
              <a:t>- la démarche d’investigation </a:t>
            </a:r>
            <a:r>
              <a:rPr lang="fr-FR" b="0" baseline="0" dirty="0" smtClean="0"/>
              <a:t>pour découvrir et comprendre l’existant ;</a:t>
            </a:r>
          </a:p>
          <a:p>
            <a:pPr>
              <a:buFontTx/>
              <a:buNone/>
            </a:pPr>
            <a:r>
              <a:rPr lang="fr-FR" b="1" baseline="0" dirty="0" smtClean="0"/>
              <a:t>- la démarche de résolution de problème</a:t>
            </a:r>
            <a:r>
              <a:rPr lang="fr-FR" b="0" baseline="0" dirty="0" smtClean="0"/>
              <a:t> pour agir sur l’existant ;</a:t>
            </a:r>
          </a:p>
          <a:p>
            <a:pPr>
              <a:buFontTx/>
              <a:buNone/>
            </a:pPr>
            <a:r>
              <a:rPr lang="fr-FR" b="1" baseline="0" dirty="0" smtClean="0"/>
              <a:t>- la démarche de projet </a:t>
            </a:r>
            <a:r>
              <a:rPr lang="fr-FR" b="0" baseline="0" dirty="0" smtClean="0"/>
              <a:t>pour décider et agir en répondant à un cahier des charges.</a:t>
            </a:r>
          </a:p>
          <a:p>
            <a:pPr>
              <a:buFontTx/>
              <a:buNone/>
            </a:pPr>
            <a:r>
              <a:rPr lang="fr-FR" b="0" baseline="0" dirty="0" smtClean="0"/>
              <a:t>Ces démarches inductives donnent du sens aux activités et motivent les élèves. Ils apprennent en faisant.</a:t>
            </a:r>
            <a:endParaRPr lang="fr-FR" b="1"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La démarche</a:t>
            </a:r>
            <a:r>
              <a:rPr lang="fr-FR" baseline="0" dirty="0" smtClean="0"/>
              <a:t> d’investigation est la démarche de « l’intelligence » !</a:t>
            </a:r>
          </a:p>
          <a:p>
            <a:r>
              <a:rPr lang="fr-FR" baseline="0" dirty="0" smtClean="0"/>
              <a:t>La réflexion que nous menons quand nous nous posons une question : </a:t>
            </a:r>
          </a:p>
          <a:p>
            <a:pPr marL="228600" indent="-228600">
              <a:buFontTx/>
              <a:buAutoNum type="arabicPeriod"/>
            </a:pPr>
            <a:r>
              <a:rPr lang="fr-FR" i="1" baseline="0" dirty="0" smtClean="0"/>
              <a:t>J’ai une vague idée de la réponse à partir de mes connaissances ;</a:t>
            </a:r>
          </a:p>
          <a:p>
            <a:pPr marL="228600" indent="-228600">
              <a:buFontTx/>
              <a:buAutoNum type="arabicPeriod"/>
            </a:pPr>
            <a:r>
              <a:rPr lang="fr-FR" i="1" baseline="0" dirty="0" smtClean="0"/>
              <a:t>Je me documente ;</a:t>
            </a:r>
          </a:p>
          <a:p>
            <a:pPr marL="228600" indent="-228600">
              <a:buFontTx/>
              <a:buAutoNum type="arabicPeriod"/>
            </a:pPr>
            <a:r>
              <a:rPr lang="fr-FR" i="1" baseline="0" dirty="0" smtClean="0"/>
              <a:t>Je fais une synthèse de mes recherches et j’apprends.</a:t>
            </a:r>
          </a:p>
          <a:p>
            <a:pPr marL="0" indent="0">
              <a:buFontTx/>
              <a:buNone/>
            </a:pPr>
            <a:r>
              <a:rPr lang="fr-FR" i="0" baseline="0" dirty="0" smtClean="0"/>
              <a:t>En technologie, le questionnement peut être d’ordre général pour développer la culture générale et technologique ou peut se porter sur un système avec une analyse de l’existant pour développer une méthodologie d’analyse et une démarche scientifique.</a:t>
            </a:r>
            <a:endParaRPr lang="fr-FR" sz="1200" kern="1200" baseline="0" dirty="0" smtClean="0">
              <a:solidFill>
                <a:schemeClr val="tx1"/>
              </a:solidFill>
              <a:latin typeface="+mn-lt"/>
              <a:ea typeface="+mn-ea"/>
              <a:cs typeface="+mn-cs"/>
            </a:endParaRPr>
          </a:p>
          <a:p>
            <a:pPr marL="228600" indent="-228600">
              <a:buFontTx/>
              <a:buNone/>
            </a:pPr>
            <a:endParaRPr lang="fr-FR" i="0" baseline="0" dirty="0" smtClean="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solidFill>
                  <a:schemeClr val="tx1"/>
                </a:solidFill>
              </a:rPr>
              <a:t>→</a:t>
            </a:r>
            <a:r>
              <a:rPr lang="fr-FR" b="1" baseline="0" dirty="0" smtClean="0">
                <a:solidFill>
                  <a:schemeClr val="tx1"/>
                </a:solidFill>
              </a:rPr>
              <a:t> Cf. </a:t>
            </a:r>
            <a:r>
              <a:rPr lang="fr-FR" b="1" dirty="0" smtClean="0">
                <a:solidFill>
                  <a:schemeClr val="tx1"/>
                </a:solidFill>
              </a:rPr>
              <a:t>Outil d’aide à l’élaboration de progression pédagogique en technologie (format Excel).</a:t>
            </a:r>
          </a:p>
          <a:p>
            <a:r>
              <a:rPr lang="fr-FR" b="0" dirty="0" smtClean="0">
                <a:solidFill>
                  <a:schemeClr val="tx1"/>
                </a:solidFill>
              </a:rPr>
              <a:t>Lors d’une recherche</a:t>
            </a:r>
            <a:r>
              <a:rPr lang="fr-FR" b="0" baseline="0" dirty="0" smtClean="0">
                <a:solidFill>
                  <a:schemeClr val="tx1"/>
                </a:solidFill>
              </a:rPr>
              <a:t> d’informations les élèves peuvent travailler les attendus de fin de cycle :</a:t>
            </a:r>
          </a:p>
          <a:p>
            <a:r>
              <a:rPr lang="fr-FR" sz="1200" b="1" kern="1200" baseline="0" dirty="0" smtClean="0">
                <a:solidFill>
                  <a:schemeClr val="tx1"/>
                </a:solidFill>
                <a:latin typeface="+mn-lt"/>
                <a:ea typeface="+mn-ea"/>
                <a:cs typeface="+mn-cs"/>
              </a:rPr>
              <a:t>- Comprendre le fonctionnement d’un réseau informatique ;</a:t>
            </a:r>
          </a:p>
          <a:p>
            <a:r>
              <a:rPr lang="fr-FR" sz="1200" b="1" kern="1200" baseline="0" dirty="0" smtClean="0">
                <a:solidFill>
                  <a:schemeClr val="tx1"/>
                </a:solidFill>
                <a:latin typeface="+mn-lt"/>
                <a:ea typeface="+mn-ea"/>
                <a:cs typeface="+mn-cs"/>
              </a:rPr>
              <a:t>- Comparer et commenter les évolutions des objets et systèmes ;</a:t>
            </a:r>
          </a:p>
          <a:p>
            <a:pPr>
              <a:buFontTx/>
              <a:buChar char="-"/>
            </a:pPr>
            <a:r>
              <a:rPr lang="fr-FR" sz="1200" b="1" kern="1200" baseline="0" dirty="0" smtClean="0">
                <a:solidFill>
                  <a:schemeClr val="tx1"/>
                </a:solidFill>
                <a:latin typeface="+mn-lt"/>
                <a:ea typeface="+mn-ea"/>
                <a:cs typeface="+mn-cs"/>
              </a:rPr>
              <a:t> Exprimer sa pensée à l’aide d’outils de description adaptés.</a:t>
            </a:r>
          </a:p>
          <a:p>
            <a:pPr>
              <a:buFontTx/>
              <a:buNone/>
            </a:pPr>
            <a:r>
              <a:rPr lang="fr-FR" sz="1200" b="0" kern="1200" baseline="0" dirty="0" smtClean="0">
                <a:solidFill>
                  <a:schemeClr val="tx1"/>
                </a:solidFill>
                <a:latin typeface="+mn-lt"/>
                <a:ea typeface="+mn-ea"/>
                <a:cs typeface="+mn-cs"/>
              </a:rPr>
              <a:t>Lors de l’investigation sur un système, seront abordés les attendus de fin de cycle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1" kern="1200" baseline="0" dirty="0" smtClean="0">
                <a:solidFill>
                  <a:schemeClr val="tx1"/>
                </a:solidFill>
                <a:latin typeface="+mn-lt"/>
                <a:ea typeface="+mn-ea"/>
                <a:cs typeface="+mn-cs"/>
              </a:rPr>
              <a:t> Analyser le fonctionnement et la structure d’un objet ;</a:t>
            </a:r>
          </a:p>
          <a:p>
            <a:pPr>
              <a:buFontTx/>
              <a:buChar char="-"/>
            </a:pPr>
            <a:r>
              <a:rPr lang="fr-FR" sz="1200" b="1" kern="1200" baseline="0" dirty="0" smtClean="0">
                <a:solidFill>
                  <a:schemeClr val="tx1"/>
                </a:solidFill>
                <a:latin typeface="+mn-lt"/>
                <a:ea typeface="+mn-ea"/>
                <a:cs typeface="+mn-cs"/>
              </a:rPr>
              <a:t> Utiliser une modélisation et simuler le comportement d’un objet ;</a:t>
            </a:r>
          </a:p>
          <a:p>
            <a:pPr marL="0" marR="0" indent="0" algn="l" defTabSz="914400" rtl="0" eaLnBrk="1" fontAlgn="auto" latinLnBrk="0" hangingPunct="1">
              <a:lnSpc>
                <a:spcPct val="100000"/>
              </a:lnSpc>
              <a:spcBef>
                <a:spcPts val="0"/>
              </a:spcBef>
              <a:spcAft>
                <a:spcPts val="0"/>
              </a:spcAft>
              <a:buClrTx/>
              <a:buSzTx/>
              <a:buFontTx/>
              <a:buChar char="-"/>
              <a:tabLst/>
              <a:defRPr/>
            </a:pPr>
            <a:r>
              <a:rPr lang="fr-FR" sz="1200" b="0" kern="1200" baseline="0" dirty="0" smtClean="0">
                <a:solidFill>
                  <a:schemeClr val="tx1"/>
                </a:solidFill>
                <a:latin typeface="+mn-lt"/>
                <a:ea typeface="+mn-ea"/>
                <a:cs typeface="+mn-cs"/>
              </a:rPr>
              <a:t> </a:t>
            </a:r>
            <a:r>
              <a:rPr lang="fr-FR" sz="1200" b="1" kern="1200" baseline="0" dirty="0" smtClean="0">
                <a:solidFill>
                  <a:schemeClr val="tx1"/>
                </a:solidFill>
                <a:latin typeface="+mn-lt"/>
                <a:ea typeface="+mn-ea"/>
                <a:cs typeface="+mn-cs"/>
              </a:rPr>
              <a:t>Exprimer sa pensée à l’aide d’outils de description adaptés.</a:t>
            </a:r>
            <a:endParaRPr lang="fr-FR" sz="1200" b="0" kern="1200" baseline="0" dirty="0" smtClean="0">
              <a:solidFill>
                <a:schemeClr val="tx1"/>
              </a:solidFill>
              <a:latin typeface="+mn-lt"/>
              <a:ea typeface="+mn-ea"/>
              <a:cs typeface="+mn-cs"/>
            </a:endParaRPr>
          </a:p>
          <a:p>
            <a:endParaRPr lang="fr-FR" sz="1200" b="0" kern="1200" baseline="0" dirty="0" smtClean="0">
              <a:solidFill>
                <a:schemeClr val="tx1"/>
              </a:solidFill>
              <a:latin typeface="+mn-lt"/>
              <a:ea typeface="+mn-ea"/>
              <a:cs typeface="+mn-cs"/>
            </a:endParaRPr>
          </a:p>
          <a:p>
            <a:r>
              <a:rPr lang="fr-FR" sz="1200" kern="1200" baseline="0" dirty="0" smtClean="0">
                <a:solidFill>
                  <a:schemeClr val="tx1"/>
                </a:solidFill>
                <a:latin typeface="+mn-lt"/>
                <a:ea typeface="+mn-ea"/>
                <a:cs typeface="+mn-cs"/>
              </a:rPr>
              <a:t>Ces attendus de fin de cycle appartiennent à des thématiques du programme de technologie et sont directement reliés au S4C. Ici </a:t>
            </a:r>
            <a:r>
              <a:rPr lang="fr-FR" sz="1200" b="1" kern="1200" baseline="0" dirty="0" smtClean="0">
                <a:solidFill>
                  <a:schemeClr val="tx1"/>
                </a:solidFill>
                <a:latin typeface="+mn-lt"/>
                <a:ea typeface="+mn-ea"/>
                <a:cs typeface="+mn-cs"/>
              </a:rPr>
              <a:t>L’informatique et la programmation, Les objets techniques , les services et les changements induits dans la société, La modélisation et la simulation des objets et systèmes techniques.</a:t>
            </a:r>
            <a:endParaRPr lang="fr-FR" sz="1200" kern="1200" baseline="0" dirty="0" smtClean="0">
              <a:solidFill>
                <a:schemeClr val="tx1"/>
              </a:solidFill>
              <a:latin typeface="+mn-lt"/>
              <a:ea typeface="+mn-ea"/>
              <a:cs typeface="+mn-cs"/>
            </a:endParaRPr>
          </a:p>
          <a:p>
            <a:r>
              <a:rPr lang="fr-FR" b="0" dirty="0" smtClean="0"/>
              <a:t>On remarquera que cette démarche touche les 5 domaines du S4C.</a:t>
            </a:r>
            <a:endParaRPr lang="fr-FR" b="0" dirty="0"/>
          </a:p>
        </p:txBody>
      </p:sp>
      <p:sp>
        <p:nvSpPr>
          <p:cNvPr id="4" name="Espace réservé du numéro de diapositive 3"/>
          <p:cNvSpPr>
            <a:spLocks noGrp="1"/>
          </p:cNvSpPr>
          <p:nvPr>
            <p:ph type="sldNum" sz="quarter" idx="10"/>
          </p:nvPr>
        </p:nvSpPr>
        <p:spPr/>
        <p:txBody>
          <a:bodyPr/>
          <a:lstStyle/>
          <a:p>
            <a:fld id="{AFA58FE7-6353-48F4-8CEE-79FC88AAFACB}"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90A9FF83-553B-44E2-B10D-1CD30FFD0CC8}" type="datetimeFigureOut">
              <a:rPr lang="fr-FR" smtClean="0"/>
              <a:pPr/>
              <a:t>17/12/2018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880AA05C-D396-42CC-A8D0-EC73FEA020C7}" type="slidenum">
              <a:rPr lang="fr-FR" smtClean="0"/>
              <a:pPr/>
              <a:t>‹N°›</a:t>
            </a:fld>
            <a:endParaRPr lang="fr-FR"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A9FF83-553B-44E2-B10D-1CD30FFD0CC8}" type="datetimeFigureOut">
              <a:rPr lang="fr-FR" smtClean="0"/>
              <a:pPr/>
              <a:t>17/12/2018</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0AA05C-D396-42CC-A8D0-EC73FEA020C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53.jpeg"/><Relationship Id="rId3" Type="http://schemas.openxmlformats.org/officeDocument/2006/relationships/notesSlide" Target="../notesSlides/notesSlide10.xml"/><Relationship Id="rId7" Type="http://schemas.openxmlformats.org/officeDocument/2006/relationships/image" Target="../media/image47.jpeg"/><Relationship Id="rId12" Type="http://schemas.openxmlformats.org/officeDocument/2006/relationships/image" Target="../media/image52.jpeg"/><Relationship Id="rId17" Type="http://schemas.openxmlformats.org/officeDocument/2006/relationships/image" Target="../media/image45.jpeg"/><Relationship Id="rId2" Type="http://schemas.openxmlformats.org/officeDocument/2006/relationships/slideLayout" Target="../slideLayouts/slideLayout7.xml"/><Relationship Id="rId16" Type="http://schemas.openxmlformats.org/officeDocument/2006/relationships/image" Target="../media/image56.jpeg"/><Relationship Id="rId1" Type="http://schemas.openxmlformats.org/officeDocument/2006/relationships/tags" Target="../tags/tag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4.jpeg"/><Relationship Id="rId15" Type="http://schemas.openxmlformats.org/officeDocument/2006/relationships/image" Target="../media/image55.jpeg"/><Relationship Id="rId10" Type="http://schemas.openxmlformats.org/officeDocument/2006/relationships/image" Target="../media/image50.jpeg"/><Relationship Id="rId4" Type="http://schemas.openxmlformats.org/officeDocument/2006/relationships/image" Target="../media/image43.jpeg"/><Relationship Id="rId9" Type="http://schemas.openxmlformats.org/officeDocument/2006/relationships/image" Target="../media/image49.jpeg"/><Relationship Id="rId14" Type="http://schemas.openxmlformats.org/officeDocument/2006/relationships/image" Target="../media/image5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notesSlide" Target="../notesSlides/notesSlide15.xml"/><Relationship Id="rId7" Type="http://schemas.openxmlformats.org/officeDocument/2006/relationships/image" Target="../media/image64.jpe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6.jpeg"/></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15.jpeg"/><Relationship Id="rId18" Type="http://schemas.openxmlformats.org/officeDocument/2006/relationships/image" Target="../media/image75.jpeg"/><Relationship Id="rId3" Type="http://schemas.openxmlformats.org/officeDocument/2006/relationships/notesSlide" Target="../notesSlides/notesSlide17.xml"/><Relationship Id="rId7" Type="http://schemas.openxmlformats.org/officeDocument/2006/relationships/diagramColors" Target="../diagrams/colors2.xml"/><Relationship Id="rId12" Type="http://schemas.openxmlformats.org/officeDocument/2006/relationships/image" Target="../media/image70.jpeg"/><Relationship Id="rId17" Type="http://schemas.openxmlformats.org/officeDocument/2006/relationships/image" Target="../media/image74.jpeg"/><Relationship Id="rId2" Type="http://schemas.openxmlformats.org/officeDocument/2006/relationships/slideLayout" Target="../slideLayouts/slideLayout7.xml"/><Relationship Id="rId16" Type="http://schemas.openxmlformats.org/officeDocument/2006/relationships/image" Target="../media/image73.jpeg"/><Relationship Id="rId20" Type="http://schemas.openxmlformats.org/officeDocument/2006/relationships/image" Target="../media/image77.jpeg"/><Relationship Id="rId1" Type="http://schemas.openxmlformats.org/officeDocument/2006/relationships/tags" Target="../tags/tag11.xml"/><Relationship Id="rId6" Type="http://schemas.openxmlformats.org/officeDocument/2006/relationships/diagramQuickStyle" Target="../diagrams/quickStyle2.xml"/><Relationship Id="rId11" Type="http://schemas.openxmlformats.org/officeDocument/2006/relationships/image" Target="../media/image69.jpeg"/><Relationship Id="rId5" Type="http://schemas.openxmlformats.org/officeDocument/2006/relationships/diagramLayout" Target="../diagrams/layout2.xml"/><Relationship Id="rId15" Type="http://schemas.openxmlformats.org/officeDocument/2006/relationships/image" Target="../media/image72.jpeg"/><Relationship Id="rId10" Type="http://schemas.openxmlformats.org/officeDocument/2006/relationships/image" Target="../media/image68.jpeg"/><Relationship Id="rId19" Type="http://schemas.openxmlformats.org/officeDocument/2006/relationships/image" Target="../media/image76.jpeg"/><Relationship Id="rId4" Type="http://schemas.openxmlformats.org/officeDocument/2006/relationships/diagramData" Target="../diagrams/data2.xml"/><Relationship Id="rId9" Type="http://schemas.openxmlformats.org/officeDocument/2006/relationships/image" Target="../media/image67.jpeg"/><Relationship Id="rId14" Type="http://schemas.openxmlformats.org/officeDocument/2006/relationships/image" Target="../media/image71.jpeg"/></Relationships>
</file>

<file path=ppt/slides/_rels/slide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18.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image" Target="../media/image11.jpeg"/><Relationship Id="rId5" Type="http://schemas.openxmlformats.org/officeDocument/2006/relationships/image" Target="../media/image4.jpeg"/><Relationship Id="rId4" Type="http://schemas.openxmlformats.org/officeDocument/2006/relationships/image" Target="../media/image13.jpeg"/><Relationship Id="rId9" Type="http://schemas.openxmlformats.org/officeDocument/2006/relationships/image" Target="../media/image34.jpeg"/></Relationships>
</file>

<file path=ppt/slides/_rels/slide19.xml.rels><?xml version="1.0" encoding="UTF-8" standalone="yes"?>
<Relationships xmlns="http://schemas.openxmlformats.org/package/2006/relationships"><Relationship Id="rId8" Type="http://schemas.openxmlformats.org/officeDocument/2006/relationships/image" Target="../media/image71.jpeg"/><Relationship Id="rId13" Type="http://schemas.openxmlformats.org/officeDocument/2006/relationships/image" Target="../media/image76.jpeg"/><Relationship Id="rId3" Type="http://schemas.openxmlformats.org/officeDocument/2006/relationships/image" Target="../media/image67.jpeg"/><Relationship Id="rId7" Type="http://schemas.openxmlformats.org/officeDocument/2006/relationships/image" Target="../media/image15.jpeg"/><Relationship Id="rId12" Type="http://schemas.openxmlformats.org/officeDocument/2006/relationships/image" Target="../media/image75.jpeg"/><Relationship Id="rId17" Type="http://schemas.openxmlformats.org/officeDocument/2006/relationships/image" Target="../media/image80.jpeg"/><Relationship Id="rId2" Type="http://schemas.openxmlformats.org/officeDocument/2006/relationships/notesSlide" Target="../notesSlides/notesSlide19.xml"/><Relationship Id="rId16" Type="http://schemas.openxmlformats.org/officeDocument/2006/relationships/image" Target="../media/image79.jpeg"/><Relationship Id="rId1" Type="http://schemas.openxmlformats.org/officeDocument/2006/relationships/slideLayout" Target="../slideLayouts/slideLayout7.xml"/><Relationship Id="rId6" Type="http://schemas.openxmlformats.org/officeDocument/2006/relationships/image" Target="../media/image70.jpeg"/><Relationship Id="rId11" Type="http://schemas.openxmlformats.org/officeDocument/2006/relationships/image" Target="../media/image74.jpeg"/><Relationship Id="rId5" Type="http://schemas.openxmlformats.org/officeDocument/2006/relationships/image" Target="../media/image69.jpeg"/><Relationship Id="rId15" Type="http://schemas.openxmlformats.org/officeDocument/2006/relationships/image" Target="../media/image78.jpeg"/><Relationship Id="rId10" Type="http://schemas.openxmlformats.org/officeDocument/2006/relationships/image" Target="../media/image73.jpeg"/><Relationship Id="rId4" Type="http://schemas.openxmlformats.org/officeDocument/2006/relationships/image" Target="../media/image68.jpeg"/><Relationship Id="rId9" Type="http://schemas.openxmlformats.org/officeDocument/2006/relationships/image" Target="../media/image72.jpeg"/><Relationship Id="rId14" Type="http://schemas.openxmlformats.org/officeDocument/2006/relationships/image" Target="../media/image7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5.jpeg"/><Relationship Id="rId18" Type="http://schemas.openxmlformats.org/officeDocument/2006/relationships/image" Target="../media/image90.jpeg"/><Relationship Id="rId3" Type="http://schemas.openxmlformats.org/officeDocument/2006/relationships/diagramData" Target="../diagrams/data3.xml"/><Relationship Id="rId21" Type="http://schemas.openxmlformats.org/officeDocument/2006/relationships/image" Target="../media/image93.jpeg"/><Relationship Id="rId7" Type="http://schemas.microsoft.com/office/2007/relationships/diagramDrawing" Target="../diagrams/drawing3.xml"/><Relationship Id="rId12" Type="http://schemas.openxmlformats.org/officeDocument/2006/relationships/image" Target="../media/image84.jpeg"/><Relationship Id="rId17" Type="http://schemas.openxmlformats.org/officeDocument/2006/relationships/image" Target="../media/image89.png"/><Relationship Id="rId2" Type="http://schemas.openxmlformats.org/officeDocument/2006/relationships/notesSlide" Target="../notesSlides/notesSlide20.xml"/><Relationship Id="rId16" Type="http://schemas.openxmlformats.org/officeDocument/2006/relationships/image" Target="../media/image88.jpeg"/><Relationship Id="rId20" Type="http://schemas.openxmlformats.org/officeDocument/2006/relationships/image" Target="../media/image92.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83.jpeg"/><Relationship Id="rId5" Type="http://schemas.openxmlformats.org/officeDocument/2006/relationships/diagramQuickStyle" Target="../diagrams/quickStyle3.xml"/><Relationship Id="rId15" Type="http://schemas.openxmlformats.org/officeDocument/2006/relationships/image" Target="../media/image87.jpeg"/><Relationship Id="rId23" Type="http://schemas.openxmlformats.org/officeDocument/2006/relationships/image" Target="../media/image95.jpeg"/><Relationship Id="rId10" Type="http://schemas.openxmlformats.org/officeDocument/2006/relationships/image" Target="../media/image82.jpeg"/><Relationship Id="rId19" Type="http://schemas.openxmlformats.org/officeDocument/2006/relationships/image" Target="../media/image91.jpeg"/><Relationship Id="rId4" Type="http://schemas.openxmlformats.org/officeDocument/2006/relationships/diagramLayout" Target="../diagrams/layout3.xml"/><Relationship Id="rId9" Type="http://schemas.openxmlformats.org/officeDocument/2006/relationships/image" Target="../media/image67.jpeg"/><Relationship Id="rId14" Type="http://schemas.openxmlformats.org/officeDocument/2006/relationships/image" Target="../media/image86.jpeg"/><Relationship Id="rId22" Type="http://schemas.openxmlformats.org/officeDocument/2006/relationships/image" Target="../media/image94.jpe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11.jpeg"/><Relationship Id="rId7"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13.jpe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36.jpe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99.jpeg"/><Relationship Id="rId5" Type="http://schemas.openxmlformats.org/officeDocument/2006/relationships/image" Target="../media/image98.jpeg"/><Relationship Id="rId4" Type="http://schemas.openxmlformats.org/officeDocument/2006/relationships/image" Target="../media/image97.jpeg"/></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1.jpeg"/><Relationship Id="rId7" Type="http://schemas.openxmlformats.org/officeDocument/2006/relationships/image" Target="../media/image5.jpeg"/><Relationship Id="rId12"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4.jpeg"/><Relationship Id="rId11"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37.jpeg"/><Relationship Id="rId4" Type="http://schemas.openxmlformats.org/officeDocument/2006/relationships/image" Target="../media/image12.jpeg"/><Relationship Id="rId9" Type="http://schemas.openxmlformats.org/officeDocument/2006/relationships/image" Target="../media/image3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5.jpeg"/><Relationship Id="rId4" Type="http://schemas.openxmlformats.org/officeDocument/2006/relationships/image" Target="../media/image13.jpeg"/></Relationships>
</file>

<file path=ppt/slides/_rels/slide2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1.jpeg"/><Relationship Id="rId7"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4.jpeg"/><Relationship Id="rId10" Type="http://schemas.openxmlformats.org/officeDocument/2006/relationships/image" Target="../media/image37.jpeg"/><Relationship Id="rId4" Type="http://schemas.openxmlformats.org/officeDocument/2006/relationships/image" Target="../media/image12.jpeg"/><Relationship Id="rId9" Type="http://schemas.openxmlformats.org/officeDocument/2006/relationships/image" Target="../media/image35.jpeg"/></Relationships>
</file>

<file path=ppt/slides/_rels/slide2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1.jpeg"/><Relationship Id="rId7"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13.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5.jpeg"/></Relationships>
</file>

<file path=ppt/slides/_rels/slide3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11.jpeg"/><Relationship Id="rId7"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13.jpe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8" Type="http://schemas.openxmlformats.org/officeDocument/2006/relationships/image" Target="../media/image105.jpeg"/><Relationship Id="rId3" Type="http://schemas.openxmlformats.org/officeDocument/2006/relationships/image" Target="../media/image100.jpeg"/><Relationship Id="rId7" Type="http://schemas.openxmlformats.org/officeDocument/2006/relationships/image" Target="../media/image104.jpe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03.jpeg"/><Relationship Id="rId11" Type="http://schemas.openxmlformats.org/officeDocument/2006/relationships/image" Target="../media/image108.jpeg"/><Relationship Id="rId5" Type="http://schemas.openxmlformats.org/officeDocument/2006/relationships/image" Target="../media/image102.jpeg"/><Relationship Id="rId10" Type="http://schemas.openxmlformats.org/officeDocument/2006/relationships/image" Target="../media/image107.jpeg"/><Relationship Id="rId4" Type="http://schemas.openxmlformats.org/officeDocument/2006/relationships/image" Target="../media/image101.jpeg"/><Relationship Id="rId9" Type="http://schemas.openxmlformats.org/officeDocument/2006/relationships/image" Target="../media/image106.jpeg"/></Relationships>
</file>

<file path=ppt/slides/_rels/slide32.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26" Type="http://schemas.openxmlformats.org/officeDocument/2006/relationships/image" Target="../media/image32.jpeg"/><Relationship Id="rId3" Type="http://schemas.openxmlformats.org/officeDocument/2006/relationships/notesSlide" Target="../notesSlides/notesSlide5.xml"/><Relationship Id="rId21" Type="http://schemas.openxmlformats.org/officeDocument/2006/relationships/image" Target="../media/image27.jpeg"/><Relationship Id="rId34" Type="http://schemas.openxmlformats.org/officeDocument/2006/relationships/image" Target="../media/image3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5" Type="http://schemas.openxmlformats.org/officeDocument/2006/relationships/image" Target="../media/image31.jpeg"/><Relationship Id="rId33" Type="http://schemas.openxmlformats.org/officeDocument/2006/relationships/image" Target="../media/image38.jpeg"/><Relationship Id="rId2" Type="http://schemas.openxmlformats.org/officeDocument/2006/relationships/slideLayout" Target="../slideLayouts/slideLayout1.xml"/><Relationship Id="rId16" Type="http://schemas.openxmlformats.org/officeDocument/2006/relationships/image" Target="../media/image22.jpeg"/><Relationship Id="rId20" Type="http://schemas.openxmlformats.org/officeDocument/2006/relationships/image" Target="../media/image26.jpeg"/><Relationship Id="rId29" Type="http://schemas.openxmlformats.org/officeDocument/2006/relationships/image" Target="../media/image5.jpeg"/><Relationship Id="rId1" Type="http://schemas.openxmlformats.org/officeDocument/2006/relationships/tags" Target="../tags/tag2.xml"/><Relationship Id="rId6" Type="http://schemas.openxmlformats.org/officeDocument/2006/relationships/image" Target="../media/image4.jpeg"/><Relationship Id="rId11" Type="http://schemas.openxmlformats.org/officeDocument/2006/relationships/image" Target="../media/image17.jpeg"/><Relationship Id="rId24" Type="http://schemas.openxmlformats.org/officeDocument/2006/relationships/image" Target="../media/image30.jpeg"/><Relationship Id="rId32" Type="http://schemas.openxmlformats.org/officeDocument/2006/relationships/image" Target="../media/image37.jpeg"/><Relationship Id="rId37" Type="http://schemas.openxmlformats.org/officeDocument/2006/relationships/image" Target="../media/image42.jpeg"/><Relationship Id="rId5" Type="http://schemas.openxmlformats.org/officeDocument/2006/relationships/image" Target="../media/image12.jpeg"/><Relationship Id="rId15" Type="http://schemas.openxmlformats.org/officeDocument/2006/relationships/image" Target="../media/image21.jpeg"/><Relationship Id="rId23" Type="http://schemas.openxmlformats.org/officeDocument/2006/relationships/image" Target="../media/image29.jpeg"/><Relationship Id="rId28" Type="http://schemas.openxmlformats.org/officeDocument/2006/relationships/image" Target="../media/image34.jpeg"/><Relationship Id="rId36" Type="http://schemas.openxmlformats.org/officeDocument/2006/relationships/image" Target="../media/image41.jpeg"/><Relationship Id="rId10" Type="http://schemas.openxmlformats.org/officeDocument/2006/relationships/image" Target="../media/image16.jpeg"/><Relationship Id="rId19" Type="http://schemas.openxmlformats.org/officeDocument/2006/relationships/image" Target="../media/image25.jpeg"/><Relationship Id="rId31" Type="http://schemas.openxmlformats.org/officeDocument/2006/relationships/image" Target="../media/image36.jpeg"/><Relationship Id="rId4" Type="http://schemas.openxmlformats.org/officeDocument/2006/relationships/image" Target="../media/image11.jpeg"/><Relationship Id="rId9" Type="http://schemas.openxmlformats.org/officeDocument/2006/relationships/image" Target="../media/image15.jpeg"/><Relationship Id="rId14" Type="http://schemas.openxmlformats.org/officeDocument/2006/relationships/image" Target="../media/image20.jpeg"/><Relationship Id="rId22" Type="http://schemas.openxmlformats.org/officeDocument/2006/relationships/image" Target="../media/image28.jpeg"/><Relationship Id="rId27" Type="http://schemas.openxmlformats.org/officeDocument/2006/relationships/image" Target="../media/image33.jpeg"/><Relationship Id="rId30" Type="http://schemas.openxmlformats.org/officeDocument/2006/relationships/image" Target="../media/image35.jpeg"/><Relationship Id="rId35" Type="http://schemas.openxmlformats.org/officeDocument/2006/relationships/image" Target="../media/image4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7.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3" Type="http://schemas.openxmlformats.org/officeDocument/2006/relationships/notesSlide" Target="../notesSlides/notesSlide8.xml"/><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 Type="http://schemas.openxmlformats.org/officeDocument/2006/relationships/slideLayout" Target="../slideLayouts/slideLayout7.xml"/><Relationship Id="rId16" Type="http://schemas.openxmlformats.org/officeDocument/2006/relationships/image" Target="../media/image55.jpeg"/><Relationship Id="rId1" Type="http://schemas.openxmlformats.org/officeDocument/2006/relationships/tags" Target="../tags/tag5.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4.png"/><Relationship Id="rId10" Type="http://schemas.openxmlformats.org/officeDocument/2006/relationships/image" Target="../media/image49.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36.jpeg"/><Relationship Id="rId3" Type="http://schemas.openxmlformats.org/officeDocument/2006/relationships/notesSlide" Target="../notesSlides/notesSlide9.xml"/><Relationship Id="rId7" Type="http://schemas.openxmlformats.org/officeDocument/2006/relationships/image" Target="../media/image37.jpeg"/><Relationship Id="rId12"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35.jpeg"/><Relationship Id="rId11" Type="http://schemas.openxmlformats.org/officeDocument/2006/relationships/image" Target="../media/image5.jpeg"/><Relationship Id="rId5" Type="http://schemas.openxmlformats.org/officeDocument/2006/relationships/image" Target="../media/image14.jpeg"/><Relationship Id="rId10" Type="http://schemas.openxmlformats.org/officeDocument/2006/relationships/image" Target="../media/image4.jpeg"/><Relationship Id="rId4" Type="http://schemas.openxmlformats.org/officeDocument/2006/relationships/image" Target="../media/image12.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46331"/>
          </a:xfrm>
          <a:prstGeom prst="rect">
            <a:avLst/>
          </a:prstGeom>
        </p:spPr>
        <p:txBody>
          <a:bodyPr wrap="square">
            <a:spAutoFit/>
          </a:bodyPr>
          <a:lstStyle/>
          <a:p>
            <a:pPr algn="ctr"/>
            <a:r>
              <a:rPr lang="fr-FR" sz="3600" b="1" spc="150" dirty="0" smtClean="0">
                <a:ln w="11430"/>
                <a:solidFill>
                  <a:schemeClr val="bg1">
                    <a:lumMod val="50000"/>
                  </a:schemeClr>
                </a:solidFill>
                <a:effectLst>
                  <a:outerShdw blurRad="25400" algn="tl" rotWithShape="0">
                    <a:srgbClr val="000000">
                      <a:alpha val="43000"/>
                    </a:srgbClr>
                  </a:outerShdw>
                </a:effectLst>
              </a:rPr>
              <a:t>TECHNOLOGIE COLLÈGE </a:t>
            </a:r>
            <a:endParaRPr lang="fr-FR" sz="3600" b="1" spc="150" dirty="0">
              <a:ln w="11430"/>
              <a:solidFill>
                <a:schemeClr val="bg1">
                  <a:lumMod val="50000"/>
                </a:schemeClr>
              </a:solidFill>
              <a:effectLst>
                <a:outerShdw blurRad="25400" algn="tl" rotWithShape="0">
                  <a:srgbClr val="000000">
                    <a:alpha val="43000"/>
                  </a:srgbClr>
                </a:outerShdw>
              </a:effectLst>
            </a:endParaRPr>
          </a:p>
        </p:txBody>
      </p:sp>
      <p:sp>
        <p:nvSpPr>
          <p:cNvPr id="3" name="ZoneTexte 2"/>
          <p:cNvSpPr txBox="1"/>
          <p:nvPr/>
        </p:nvSpPr>
        <p:spPr>
          <a:xfrm>
            <a:off x="428596" y="2000240"/>
            <a:ext cx="8286808" cy="4597003"/>
          </a:xfrm>
          <a:prstGeom prst="round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6600" b="1" spc="150" dirty="0" smtClean="0">
                <a:ln w="11430"/>
                <a:solidFill>
                  <a:schemeClr val="tx2"/>
                </a:solidFill>
                <a:effectLst>
                  <a:outerShdw blurRad="25400" algn="tl" rotWithShape="0">
                    <a:srgbClr val="000000">
                      <a:alpha val="43000"/>
                    </a:srgbClr>
                  </a:outerShdw>
                </a:effectLst>
              </a:rPr>
              <a:t>Des démarches pédagogiques</a:t>
            </a:r>
          </a:p>
          <a:p>
            <a:pPr algn="ctr"/>
            <a:r>
              <a:rPr lang="fr-FR" sz="6600" b="1" spc="150" dirty="0" smtClean="0">
                <a:ln w="11430"/>
                <a:solidFill>
                  <a:schemeClr val="tx2"/>
                </a:solidFill>
                <a:effectLst>
                  <a:outerShdw blurRad="25400" algn="tl" rotWithShape="0">
                    <a:srgbClr val="000000">
                      <a:alpha val="43000"/>
                    </a:srgbClr>
                  </a:outerShdw>
                </a:effectLst>
              </a:rPr>
              <a:t>à la conception d’une séquence.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e 47"/>
          <p:cNvGrpSpPr/>
          <p:nvPr/>
        </p:nvGrpSpPr>
        <p:grpSpPr>
          <a:xfrm>
            <a:off x="5004048" y="296752"/>
            <a:ext cx="3976836" cy="6316996"/>
            <a:chOff x="5004048" y="296752"/>
            <a:chExt cx="3976836" cy="6316996"/>
          </a:xfrm>
        </p:grpSpPr>
        <p:cxnSp>
          <p:nvCxnSpPr>
            <p:cNvPr id="74" name="Connecteur en angle 73"/>
            <p:cNvCxnSpPr>
              <a:stCxn id="20" idx="2"/>
            </p:cNvCxnSpPr>
            <p:nvPr/>
          </p:nvCxnSpPr>
          <p:spPr>
            <a:xfrm rot="10800000">
              <a:off x="5004048" y="4005104"/>
              <a:ext cx="1512168" cy="576024"/>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115" name="Connecteur droit 114"/>
            <p:cNvCxnSpPr>
              <a:endCxn id="111" idx="2"/>
            </p:cNvCxnSpPr>
            <p:nvPr/>
          </p:nvCxnSpPr>
          <p:spPr>
            <a:xfrm flipV="1">
              <a:off x="5004048" y="3977258"/>
              <a:ext cx="3312368" cy="27846"/>
            </a:xfrm>
            <a:prstGeom prst="line">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33" name="Connecteur en angle 32"/>
            <p:cNvCxnSpPr>
              <a:stCxn id="27" idx="2"/>
            </p:cNvCxnSpPr>
            <p:nvPr/>
          </p:nvCxnSpPr>
          <p:spPr>
            <a:xfrm rot="10800000">
              <a:off x="5004048" y="2852976"/>
              <a:ext cx="2016304" cy="864016"/>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43" name="Connecteur en angle 42"/>
            <p:cNvCxnSpPr>
              <a:stCxn id="29" idx="2"/>
            </p:cNvCxnSpPr>
            <p:nvPr/>
          </p:nvCxnSpPr>
          <p:spPr>
            <a:xfrm rot="10800000" flipV="1">
              <a:off x="5004048" y="746752"/>
              <a:ext cx="3024336" cy="2106224"/>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47" name="Connecteur en angle 46"/>
            <p:cNvCxnSpPr>
              <a:stCxn id="26" idx="2"/>
            </p:cNvCxnSpPr>
            <p:nvPr/>
          </p:nvCxnSpPr>
          <p:spPr>
            <a:xfrm rot="10800000" flipV="1">
              <a:off x="5004048" y="1016672"/>
              <a:ext cx="1728192" cy="1836304"/>
            </a:xfrm>
            <a:prstGeom prst="bentConnector3">
              <a:avLst>
                <a:gd name="adj1" fmla="val 50000"/>
              </a:avLst>
            </a:prstGeom>
            <a:ln w="254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49" name="Connecteur en angle 48"/>
            <p:cNvCxnSpPr>
              <a:stCxn id="28" idx="2"/>
            </p:cNvCxnSpPr>
            <p:nvPr/>
          </p:nvCxnSpPr>
          <p:spPr>
            <a:xfrm rot="10800000" flipV="1">
              <a:off x="5004048" y="1106696"/>
              <a:ext cx="504056" cy="1746280"/>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53" name="Connecteur en angle 52"/>
            <p:cNvCxnSpPr>
              <a:stCxn id="30" idx="2"/>
            </p:cNvCxnSpPr>
            <p:nvPr/>
          </p:nvCxnSpPr>
          <p:spPr>
            <a:xfrm rot="10800000" flipV="1">
              <a:off x="5004048" y="2204824"/>
              <a:ext cx="1800200" cy="648152"/>
            </a:xfrm>
            <a:prstGeom prst="bentConnector3">
              <a:avLst>
                <a:gd name="adj1" fmla="val 50000"/>
              </a:avLst>
            </a:prstGeom>
            <a:ln w="254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56" name="Connecteur droit 55"/>
            <p:cNvCxnSpPr>
              <a:endCxn id="25" idx="2"/>
            </p:cNvCxnSpPr>
            <p:nvPr/>
          </p:nvCxnSpPr>
          <p:spPr>
            <a:xfrm>
              <a:off x="5004048" y="2852976"/>
              <a:ext cx="2736304" cy="1824"/>
            </a:xfrm>
            <a:prstGeom prst="line">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pic>
          <p:nvPicPr>
            <p:cNvPr id="25" name="Image 24" descr="recherche_doc.jpg"/>
            <p:cNvPicPr>
              <a:picLocks noChangeAspect="1"/>
            </p:cNvPicPr>
            <p:nvPr/>
          </p:nvPicPr>
          <p:blipFill>
            <a:blip r:embed="rId4" cstate="print"/>
            <a:stretch>
              <a:fillRect/>
            </a:stretch>
          </p:blipFill>
          <p:spPr>
            <a:xfrm>
              <a:off x="7740352" y="2314800"/>
              <a:ext cx="1080000" cy="108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6" name="Image 25" descr="E6SIDOC.jpg"/>
            <p:cNvPicPr>
              <a:picLocks noChangeAspect="1"/>
            </p:cNvPicPr>
            <p:nvPr/>
          </p:nvPicPr>
          <p:blipFill>
            <a:blip r:embed="rId5" cstate="print"/>
            <a:stretch>
              <a:fillRect/>
            </a:stretch>
          </p:blipFill>
          <p:spPr>
            <a:xfrm>
              <a:off x="6732240" y="476672"/>
              <a:ext cx="1080000" cy="108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9" name="Image 28" descr="picto_livres.jpg"/>
            <p:cNvPicPr>
              <a:picLocks noChangeAspect="1"/>
            </p:cNvPicPr>
            <p:nvPr/>
          </p:nvPicPr>
          <p:blipFill>
            <a:blip r:embed="rId6" cstate="print"/>
            <a:stretch>
              <a:fillRect/>
            </a:stretch>
          </p:blipFill>
          <p:spPr>
            <a:xfrm>
              <a:off x="8028384" y="296752"/>
              <a:ext cx="900000" cy="90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30" name="Image 29" descr="picto_journal.jpg"/>
            <p:cNvPicPr>
              <a:picLocks noChangeAspect="1"/>
            </p:cNvPicPr>
            <p:nvPr/>
          </p:nvPicPr>
          <p:blipFill>
            <a:blip r:embed="rId7" cstate="print"/>
            <a:stretch>
              <a:fillRect/>
            </a:stretch>
          </p:blipFill>
          <p:spPr>
            <a:xfrm>
              <a:off x="6804248" y="1844824"/>
              <a:ext cx="720000" cy="72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cxnSp>
          <p:nvCxnSpPr>
            <p:cNvPr id="65" name="Connecteur en angle 64"/>
            <p:cNvCxnSpPr>
              <a:endCxn id="31" idx="2"/>
            </p:cNvCxnSpPr>
            <p:nvPr/>
          </p:nvCxnSpPr>
          <p:spPr>
            <a:xfrm>
              <a:off x="5004048" y="2852976"/>
              <a:ext cx="864096" cy="576024"/>
            </a:xfrm>
            <a:prstGeom prst="bentConnector3">
              <a:avLst>
                <a:gd name="adj1" fmla="val 50000"/>
              </a:avLst>
            </a:prstGeom>
            <a:ln w="254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72" name="Connecteur en angle 71"/>
            <p:cNvCxnSpPr>
              <a:endCxn id="31" idx="2"/>
            </p:cNvCxnSpPr>
            <p:nvPr/>
          </p:nvCxnSpPr>
          <p:spPr>
            <a:xfrm flipV="1">
              <a:off x="5004048" y="3429000"/>
              <a:ext cx="864096" cy="576104"/>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78" name="Connecteur en angle 77"/>
            <p:cNvCxnSpPr>
              <a:stCxn id="23" idx="2"/>
            </p:cNvCxnSpPr>
            <p:nvPr/>
          </p:nvCxnSpPr>
          <p:spPr>
            <a:xfrm rot="10800000">
              <a:off x="5004048" y="4005104"/>
              <a:ext cx="2448272" cy="936064"/>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2" name="Connecteur en angle 81"/>
            <p:cNvCxnSpPr>
              <a:stCxn id="66" idx="2"/>
            </p:cNvCxnSpPr>
            <p:nvPr/>
          </p:nvCxnSpPr>
          <p:spPr>
            <a:xfrm rot="10800000">
              <a:off x="5004048" y="4005104"/>
              <a:ext cx="3024336" cy="2190288"/>
            </a:xfrm>
            <a:prstGeom prst="bentConnector3">
              <a:avLst>
                <a:gd name="adj1" fmla="val 50000"/>
              </a:avLst>
            </a:prstGeom>
            <a:ln w="254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4" name="Connecteur en angle 83"/>
            <p:cNvCxnSpPr>
              <a:stCxn id="69" idx="2"/>
            </p:cNvCxnSpPr>
            <p:nvPr/>
          </p:nvCxnSpPr>
          <p:spPr>
            <a:xfrm rot="10800000">
              <a:off x="5004048" y="4005104"/>
              <a:ext cx="1836164" cy="2052188"/>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pic>
          <p:nvPicPr>
            <p:cNvPr id="23" name="Image 22" descr="loupe_engrenage.jpg"/>
            <p:cNvPicPr>
              <a:picLocks noChangeAspect="1"/>
            </p:cNvPicPr>
            <p:nvPr/>
          </p:nvPicPr>
          <p:blipFill>
            <a:blip r:embed="rId8" cstate="print"/>
            <a:stretch>
              <a:fillRect/>
            </a:stretch>
          </p:blipFill>
          <p:spPr>
            <a:xfrm>
              <a:off x="7452320" y="4365104"/>
              <a:ext cx="1152128" cy="115212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7" name="Image 26" descr="picto_internet.jpg"/>
            <p:cNvPicPr>
              <a:picLocks noChangeAspect="1"/>
            </p:cNvPicPr>
            <p:nvPr/>
          </p:nvPicPr>
          <p:blipFill>
            <a:blip r:embed="rId9" cstate="print"/>
            <a:stretch>
              <a:fillRect/>
            </a:stretch>
          </p:blipFill>
          <p:spPr>
            <a:xfrm>
              <a:off x="7020352" y="3356992"/>
              <a:ext cx="720000" cy="72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31" name="Image 30" descr="picto_tablette.jpg"/>
            <p:cNvPicPr>
              <a:picLocks noChangeAspect="1"/>
            </p:cNvPicPr>
            <p:nvPr/>
          </p:nvPicPr>
          <p:blipFill>
            <a:blip r:embed="rId10" cstate="print"/>
            <a:stretch>
              <a:fillRect/>
            </a:stretch>
          </p:blipFill>
          <p:spPr>
            <a:xfrm>
              <a:off x="5868144" y="3068960"/>
              <a:ext cx="720080" cy="72008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66" name="Image 65" descr="picto_multimetre.jpg"/>
            <p:cNvPicPr>
              <a:picLocks noChangeAspect="1"/>
            </p:cNvPicPr>
            <p:nvPr/>
          </p:nvPicPr>
          <p:blipFill>
            <a:blip r:embed="rId11" cstate="print"/>
            <a:stretch>
              <a:fillRect/>
            </a:stretch>
          </p:blipFill>
          <p:spPr>
            <a:xfrm>
              <a:off x="8028384" y="5805264"/>
              <a:ext cx="780256" cy="780256"/>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69" name="Image 68" descr="picto_thermometre.jpg"/>
            <p:cNvPicPr>
              <a:picLocks noChangeAspect="1"/>
            </p:cNvPicPr>
            <p:nvPr/>
          </p:nvPicPr>
          <p:blipFill>
            <a:blip r:embed="rId12" cstate="print"/>
            <a:stretch>
              <a:fillRect/>
            </a:stretch>
          </p:blipFill>
          <p:spPr>
            <a:xfrm>
              <a:off x="6840212" y="5733256"/>
              <a:ext cx="648072" cy="64807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1" name="Image 110" descr="picto_sablier.jpg"/>
            <p:cNvPicPr>
              <a:picLocks noChangeAspect="1"/>
            </p:cNvPicPr>
            <p:nvPr/>
          </p:nvPicPr>
          <p:blipFill>
            <a:blip r:embed="rId13" cstate="print"/>
            <a:stretch>
              <a:fillRect/>
            </a:stretch>
          </p:blipFill>
          <p:spPr>
            <a:xfrm>
              <a:off x="8316416" y="3645024"/>
              <a:ext cx="664468" cy="66446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cxnSp>
          <p:nvCxnSpPr>
            <p:cNvPr id="131" name="Connecteur en angle 130"/>
            <p:cNvCxnSpPr>
              <a:endCxn id="126" idx="2"/>
            </p:cNvCxnSpPr>
            <p:nvPr/>
          </p:nvCxnSpPr>
          <p:spPr>
            <a:xfrm>
              <a:off x="5004048" y="4005104"/>
              <a:ext cx="720080" cy="1368112"/>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76" name="Connecteur en angle 75"/>
            <p:cNvCxnSpPr>
              <a:stCxn id="70" idx="2"/>
            </p:cNvCxnSpPr>
            <p:nvPr/>
          </p:nvCxnSpPr>
          <p:spPr>
            <a:xfrm rot="10800000">
              <a:off x="5004048" y="4005104"/>
              <a:ext cx="585822" cy="2276410"/>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pic>
          <p:nvPicPr>
            <p:cNvPr id="70" name="Image 69" descr="picto_algodoo.jpg"/>
            <p:cNvPicPr>
              <a:picLocks noChangeAspect="1"/>
            </p:cNvPicPr>
            <p:nvPr/>
          </p:nvPicPr>
          <p:blipFill>
            <a:blip r:embed="rId14" cstate="print"/>
            <a:stretch>
              <a:fillRect/>
            </a:stretch>
          </p:blipFill>
          <p:spPr>
            <a:xfrm>
              <a:off x="5589870" y="5949280"/>
              <a:ext cx="664468" cy="66446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26" name="Image 125" descr="picto_fast.jpg"/>
            <p:cNvPicPr>
              <a:picLocks noChangeAspect="1"/>
            </p:cNvPicPr>
            <p:nvPr/>
          </p:nvPicPr>
          <p:blipFill>
            <a:blip r:embed="rId15" cstate="print"/>
            <a:stretch>
              <a:fillRect/>
            </a:stretch>
          </p:blipFill>
          <p:spPr>
            <a:xfrm>
              <a:off x="5724128" y="4941168"/>
              <a:ext cx="864096" cy="864096"/>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0" name="Image 19" descr="outils.jpg"/>
            <p:cNvPicPr>
              <a:picLocks noChangeAspect="1"/>
            </p:cNvPicPr>
            <p:nvPr/>
          </p:nvPicPr>
          <p:blipFill>
            <a:blip r:embed="rId16" cstate="print"/>
            <a:stretch>
              <a:fillRect/>
            </a:stretch>
          </p:blipFill>
          <p:spPr>
            <a:xfrm>
              <a:off x="6516216" y="4221088"/>
              <a:ext cx="720080" cy="72008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8" name="Image 27" descr="picto_recherche_web.jpg"/>
            <p:cNvPicPr>
              <a:picLocks noChangeAspect="1"/>
            </p:cNvPicPr>
            <p:nvPr/>
          </p:nvPicPr>
          <p:blipFill>
            <a:blip r:embed="rId17" cstate="print"/>
            <a:stretch>
              <a:fillRect/>
            </a:stretch>
          </p:blipFill>
          <p:spPr>
            <a:xfrm>
              <a:off x="5508104" y="692696"/>
              <a:ext cx="828000" cy="828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grpSp>
      <p:sp>
        <p:nvSpPr>
          <p:cNvPr id="54" name="Rectangle à coins arrondis 53"/>
          <p:cNvSpPr/>
          <p:nvPr/>
        </p:nvSpPr>
        <p:spPr>
          <a:xfrm>
            <a:off x="1979712" y="116632"/>
            <a:ext cx="3096344" cy="662473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57" name="Arrondir un rectangle avec un coin diagonal 56"/>
          <p:cNvSpPr/>
          <p:nvPr/>
        </p:nvSpPr>
        <p:spPr>
          <a:xfrm>
            <a:off x="2048447" y="332656"/>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Installation</a:t>
            </a:r>
          </a:p>
          <a:p>
            <a:pPr algn="ctr"/>
            <a:r>
              <a:rPr lang="fr-FR" sz="2800" b="1" dirty="0" smtClean="0">
                <a:solidFill>
                  <a:schemeClr val="accent1"/>
                </a:solidFill>
              </a:rPr>
              <a:t>d’une situation problème</a:t>
            </a:r>
          </a:p>
        </p:txBody>
      </p:sp>
      <p:sp>
        <p:nvSpPr>
          <p:cNvPr id="39" name="Arrondir un rectangle avec un coin diagonal 38"/>
          <p:cNvSpPr/>
          <p:nvPr/>
        </p:nvSpPr>
        <p:spPr>
          <a:xfrm>
            <a:off x="2048447" y="2600908"/>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Investigation</a:t>
            </a:r>
          </a:p>
        </p:txBody>
      </p:sp>
      <p:sp>
        <p:nvSpPr>
          <p:cNvPr id="40" name="Arrondir un rectangle avec un coin diagonal 39"/>
          <p:cNvSpPr/>
          <p:nvPr/>
        </p:nvSpPr>
        <p:spPr>
          <a:xfrm>
            <a:off x="2048447" y="4869160"/>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Structuration</a:t>
            </a:r>
          </a:p>
        </p:txBody>
      </p:sp>
      <p:cxnSp>
        <p:nvCxnSpPr>
          <p:cNvPr id="41" name="Connecteur en angle 40"/>
          <p:cNvCxnSpPr/>
          <p:nvPr/>
        </p:nvCxnSpPr>
        <p:spPr>
          <a:xfrm rot="10800000" flipH="1">
            <a:off x="142844" y="2132816"/>
            <a:ext cx="540724" cy="1296184"/>
          </a:xfrm>
          <a:prstGeom prst="bentConnector3">
            <a:avLst>
              <a:gd name="adj1" fmla="val 41347"/>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42" name="Connecteur en angle 41"/>
          <p:cNvCxnSpPr/>
          <p:nvPr/>
        </p:nvCxnSpPr>
        <p:spPr>
          <a:xfrm rot="10800000" flipH="1" flipV="1">
            <a:off x="142844" y="3429000"/>
            <a:ext cx="540724" cy="1296184"/>
          </a:xfrm>
          <a:prstGeom prst="bentConnector3">
            <a:avLst>
              <a:gd name="adj1" fmla="val 43205"/>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4" name="Rectangle à coins arrondis 43"/>
          <p:cNvSpPr/>
          <p:nvPr/>
        </p:nvSpPr>
        <p:spPr>
          <a:xfrm>
            <a:off x="142843" y="17728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Chercher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45" name="Rectangle à coins arrondis 44"/>
          <p:cNvSpPr/>
          <p:nvPr/>
        </p:nvSpPr>
        <p:spPr>
          <a:xfrm>
            <a:off x="142843"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INVESTIGATION</a:t>
            </a:r>
            <a:endParaRPr lang="fr-FR" sz="2000" b="1" dirty="0"/>
          </a:p>
        </p:txBody>
      </p:sp>
      <p:sp>
        <p:nvSpPr>
          <p:cNvPr id="46" name="Rectangle à coins arrondis 45"/>
          <p:cNvSpPr/>
          <p:nvPr/>
        </p:nvSpPr>
        <p:spPr>
          <a:xfrm>
            <a:off x="142843" y="4365184"/>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Analyser</a:t>
            </a:r>
            <a:endParaRPr lang="fr-FR" sz="2400" b="1" dirty="0">
              <a:solidFill>
                <a:schemeClr val="accent1">
                  <a:lumMod val="20000"/>
                  <a:lumOff val="80000"/>
                </a:schemeClr>
              </a:solidFill>
              <a:latin typeface="Courier New" pitchFamily="49" charset="0"/>
              <a:cs typeface="Courier New" pitchFamily="49"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fade">
                                      <p:cBhvr>
                                        <p:cTn id="13" dur="2000"/>
                                        <p:tgtEl>
                                          <p:spTgt spid="4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2000"/>
                                        <p:tgtEl>
                                          <p:spTgt spid="46"/>
                                        </p:tgtEl>
                                      </p:cBhvr>
                                    </p:animEffect>
                                  </p:childTnLst>
                                </p:cTn>
                              </p:par>
                            </p:childTnLst>
                          </p:cTn>
                        </p:par>
                        <p:par>
                          <p:cTn id="17" fill="hold">
                            <p:stCondLst>
                              <p:cond delay="5000"/>
                            </p:stCondLst>
                            <p:childTnLst>
                              <p:par>
                                <p:cTn id="18" presetID="10"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20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fade">
                                      <p:cBhvr>
                                        <p:cTn id="23" dur="2000"/>
                                        <p:tgtEl>
                                          <p:spTgt spid="57"/>
                                        </p:tgtEl>
                                      </p:cBhvr>
                                    </p:animEffect>
                                  </p:childTnLst>
                                </p:cTn>
                              </p:par>
                              <p:par>
                                <p:cTn id="24" presetID="10" presetClass="entr" presetSubtype="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fade">
                                      <p:cBhvr>
                                        <p:cTn id="26" dur="2000"/>
                                        <p:tgtEl>
                                          <p:spTgt spid="4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2000"/>
                                        <p:tgtEl>
                                          <p:spTgt spid="3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20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0"/>
                                        <p:tgtEl>
                                          <p:spTgt spid="39"/>
                                        </p:tgtEl>
                                      </p:cBhvr>
                                    </p:animEffect>
                                    <p:set>
                                      <p:cBhvr>
                                        <p:cTn id="37" dur="1" fill="hold">
                                          <p:stCondLst>
                                            <p:cond delay="1999"/>
                                          </p:stCondLst>
                                        </p:cTn>
                                        <p:tgtEl>
                                          <p:spTgt spid="39"/>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40"/>
                                        </p:tgtEl>
                                      </p:cBhvr>
                                    </p:animEffect>
                                    <p:set>
                                      <p:cBhvr>
                                        <p:cTn id="40" dur="1" fill="hold">
                                          <p:stCondLst>
                                            <p:cond delay="1999"/>
                                          </p:stCondLst>
                                        </p:cTn>
                                        <p:tgtEl>
                                          <p:spTgt spid="40"/>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48"/>
                                        </p:tgtEl>
                                      </p:cBhvr>
                                    </p:animEffect>
                                    <p:set>
                                      <p:cBhvr>
                                        <p:cTn id="43" dur="1" fill="hold">
                                          <p:stCondLst>
                                            <p:cond delay="19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7" grpId="0" animBg="1"/>
      <p:bldP spid="39" grpId="0" animBg="1"/>
      <p:bldP spid="39" grpId="1" animBg="1"/>
      <p:bldP spid="40" grpId="0" animBg="1"/>
      <p:bldP spid="40" grpId="1" animBg="1"/>
      <p:bldP spid="44" grpId="0" animBg="1"/>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à coins arrondis 53"/>
          <p:cNvSpPr/>
          <p:nvPr/>
        </p:nvSpPr>
        <p:spPr>
          <a:xfrm>
            <a:off x="1979712" y="116632"/>
            <a:ext cx="3096344" cy="662473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57" name="Arrondir un rectangle avec un coin diagonal 56"/>
          <p:cNvSpPr/>
          <p:nvPr/>
        </p:nvSpPr>
        <p:spPr>
          <a:xfrm>
            <a:off x="2048447" y="332656"/>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Installation</a:t>
            </a:r>
          </a:p>
          <a:p>
            <a:pPr algn="ctr"/>
            <a:r>
              <a:rPr lang="fr-FR" sz="2800" b="1" dirty="0" smtClean="0">
                <a:solidFill>
                  <a:schemeClr val="accent1"/>
                </a:solidFill>
              </a:rPr>
              <a:t>d’une situation problème</a:t>
            </a:r>
          </a:p>
        </p:txBody>
      </p:sp>
      <p:cxnSp>
        <p:nvCxnSpPr>
          <p:cNvPr id="41" name="Connecteur en angle 40"/>
          <p:cNvCxnSpPr/>
          <p:nvPr/>
        </p:nvCxnSpPr>
        <p:spPr>
          <a:xfrm rot="10800000" flipH="1">
            <a:off x="142844" y="2132816"/>
            <a:ext cx="540724" cy="1296184"/>
          </a:xfrm>
          <a:prstGeom prst="bentConnector3">
            <a:avLst>
              <a:gd name="adj1" fmla="val 41347"/>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42" name="Connecteur en angle 41"/>
          <p:cNvCxnSpPr/>
          <p:nvPr/>
        </p:nvCxnSpPr>
        <p:spPr>
          <a:xfrm rot="10800000" flipH="1" flipV="1">
            <a:off x="142844" y="3429000"/>
            <a:ext cx="540724" cy="1296184"/>
          </a:xfrm>
          <a:prstGeom prst="bentConnector3">
            <a:avLst>
              <a:gd name="adj1" fmla="val 43205"/>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4" name="Rectangle à coins arrondis 43"/>
          <p:cNvSpPr/>
          <p:nvPr/>
        </p:nvSpPr>
        <p:spPr>
          <a:xfrm>
            <a:off x="142843" y="17728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Chercher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45" name="Rectangle à coins arrondis 44"/>
          <p:cNvSpPr/>
          <p:nvPr/>
        </p:nvSpPr>
        <p:spPr>
          <a:xfrm>
            <a:off x="142843"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INVESTIGATION</a:t>
            </a:r>
            <a:endParaRPr lang="fr-FR" sz="2000" b="1" dirty="0"/>
          </a:p>
        </p:txBody>
      </p:sp>
      <p:sp>
        <p:nvSpPr>
          <p:cNvPr id="46" name="Rectangle à coins arrondis 45"/>
          <p:cNvSpPr/>
          <p:nvPr/>
        </p:nvSpPr>
        <p:spPr>
          <a:xfrm>
            <a:off x="142843" y="4365184"/>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Analyser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11" name="Rectangle à coins arrondis 10"/>
          <p:cNvSpPr/>
          <p:nvPr/>
        </p:nvSpPr>
        <p:spPr>
          <a:xfrm>
            <a:off x="5292080" y="332656"/>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Situation déclenchante</a:t>
            </a:r>
          </a:p>
        </p:txBody>
      </p:sp>
      <p:sp>
        <p:nvSpPr>
          <p:cNvPr id="12" name="Rectangle à coins arrondis 11"/>
          <p:cNvSpPr/>
          <p:nvPr/>
        </p:nvSpPr>
        <p:spPr>
          <a:xfrm>
            <a:off x="5292080" y="1196752"/>
            <a:ext cx="3744000" cy="1944216"/>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smtClean="0">
                <a:solidFill>
                  <a:schemeClr val="accent1"/>
                </a:solidFill>
              </a:rPr>
              <a:t>Contextualiser</a:t>
            </a:r>
          </a:p>
          <a:p>
            <a:pPr algn="ctr"/>
            <a:r>
              <a:rPr lang="fr-FR" sz="3200" b="1" dirty="0" smtClean="0">
                <a:solidFill>
                  <a:schemeClr val="accent1"/>
                </a:solidFill>
              </a:rPr>
              <a:t>Susciter l’intérêt</a:t>
            </a:r>
          </a:p>
          <a:p>
            <a:pPr algn="ctr"/>
            <a:r>
              <a:rPr lang="fr-FR" sz="3200" b="1" dirty="0" smtClean="0">
                <a:solidFill>
                  <a:schemeClr val="accent1"/>
                </a:solidFill>
              </a:rPr>
              <a:t>Partir de l’existant</a:t>
            </a:r>
          </a:p>
        </p:txBody>
      </p:sp>
      <p:grpSp>
        <p:nvGrpSpPr>
          <p:cNvPr id="16" name="Groupe 15"/>
          <p:cNvGrpSpPr/>
          <p:nvPr/>
        </p:nvGrpSpPr>
        <p:grpSpPr>
          <a:xfrm>
            <a:off x="4499992" y="3358852"/>
            <a:ext cx="4429125" cy="3238500"/>
            <a:chOff x="4499992" y="3358852"/>
            <a:chExt cx="4429125" cy="3238500"/>
          </a:xfrm>
        </p:grpSpPr>
        <p:pic>
          <p:nvPicPr>
            <p:cNvPr id="14" name="Image 13" descr="pollution_lumineuse.jpg"/>
            <p:cNvPicPr>
              <a:picLocks noChangeAspect="1"/>
            </p:cNvPicPr>
            <p:nvPr/>
          </p:nvPicPr>
          <p:blipFill>
            <a:blip r:embed="rId4" cstate="print"/>
            <a:stretch>
              <a:fillRect/>
            </a:stretch>
          </p:blipFill>
          <p:spPr>
            <a:xfrm>
              <a:off x="4499992" y="3358852"/>
              <a:ext cx="4429125" cy="3238500"/>
            </a:xfrm>
            <a:prstGeom prst="rect">
              <a:avLst/>
            </a:prstGeom>
          </p:spPr>
        </p:pic>
        <p:sp>
          <p:nvSpPr>
            <p:cNvPr id="15" name="ZoneTexte 14"/>
            <p:cNvSpPr txBox="1"/>
            <p:nvPr/>
          </p:nvSpPr>
          <p:spPr>
            <a:xfrm>
              <a:off x="5327105" y="5581689"/>
              <a:ext cx="3602012" cy="1015663"/>
            </a:xfrm>
            <a:prstGeom prst="rect">
              <a:avLst/>
            </a:prstGeom>
            <a:noFill/>
          </p:spPr>
          <p:txBody>
            <a:bodyPr wrap="none" rtlCol="0">
              <a:spAutoFit/>
            </a:bodyPr>
            <a:lstStyle/>
            <a:p>
              <a:r>
                <a:rPr lang="fr-FR" sz="6000" b="1" dirty="0" smtClean="0">
                  <a:solidFill>
                    <a:schemeClr val="bg1"/>
                  </a:solidFill>
                </a:rPr>
                <a:t>Une image</a:t>
              </a:r>
              <a:endParaRPr lang="fr-FR" sz="6000" b="1" dirty="0">
                <a:solidFill>
                  <a:schemeClr val="bg1"/>
                </a:solidFill>
              </a:endParaRPr>
            </a:p>
          </p:txBody>
        </p:sp>
      </p:grpSp>
      <p:grpSp>
        <p:nvGrpSpPr>
          <p:cNvPr id="31" name="Groupe 30"/>
          <p:cNvGrpSpPr/>
          <p:nvPr/>
        </p:nvGrpSpPr>
        <p:grpSpPr>
          <a:xfrm>
            <a:off x="3169117" y="3357352"/>
            <a:ext cx="5760000" cy="3240000"/>
            <a:chOff x="3924119" y="-317276"/>
            <a:chExt cx="5760000" cy="3240000"/>
          </a:xfrm>
        </p:grpSpPr>
        <p:pic>
          <p:nvPicPr>
            <p:cNvPr id="30" name="Image 29" descr="résidence_étudiante.jpg"/>
            <p:cNvPicPr>
              <a:picLocks/>
            </p:cNvPicPr>
            <p:nvPr/>
          </p:nvPicPr>
          <p:blipFill>
            <a:blip r:embed="rId5" cstate="print"/>
            <a:stretch>
              <a:fillRect/>
            </a:stretch>
          </p:blipFill>
          <p:spPr>
            <a:xfrm>
              <a:off x="3924119" y="-317276"/>
              <a:ext cx="5760000" cy="3240000"/>
            </a:xfrm>
            <a:prstGeom prst="rect">
              <a:avLst/>
            </a:prstGeom>
          </p:spPr>
        </p:pic>
        <p:sp>
          <p:nvSpPr>
            <p:cNvPr id="28" name="ZoneTexte 27"/>
            <p:cNvSpPr txBox="1"/>
            <p:nvPr/>
          </p:nvSpPr>
          <p:spPr>
            <a:xfrm>
              <a:off x="4836766" y="1907061"/>
              <a:ext cx="3283271" cy="1015663"/>
            </a:xfrm>
            <a:prstGeom prst="rect">
              <a:avLst/>
            </a:prstGeom>
            <a:noFill/>
          </p:spPr>
          <p:txBody>
            <a:bodyPr wrap="none" rtlCol="0">
              <a:spAutoFit/>
            </a:bodyPr>
            <a:lstStyle/>
            <a:p>
              <a:r>
                <a:rPr lang="fr-FR" sz="6000" b="1" dirty="0" smtClean="0">
                  <a:solidFill>
                    <a:schemeClr val="bg1">
                      <a:lumMod val="85000"/>
                    </a:schemeClr>
                  </a:solidFill>
                </a:rPr>
                <a:t>Un article</a:t>
              </a:r>
            </a:p>
          </p:txBody>
        </p:sp>
      </p:grpSp>
      <p:pic>
        <p:nvPicPr>
          <p:cNvPr id="22" name="Image 21" descr="Automated Guided Vehicle Weasel®, E-Commerce, Supply Chain, _edit.jpg"/>
          <p:cNvPicPr>
            <a:picLocks/>
          </p:cNvPicPr>
          <p:nvPr/>
        </p:nvPicPr>
        <p:blipFill>
          <a:blip r:embed="rId6" cstate="print"/>
          <a:stretch>
            <a:fillRect/>
          </a:stretch>
        </p:blipFill>
        <p:spPr>
          <a:xfrm>
            <a:off x="3131840" y="3357352"/>
            <a:ext cx="5760000" cy="3240000"/>
          </a:xfrm>
          <a:prstGeom prst="rect">
            <a:avLst/>
          </a:prstGeom>
        </p:spPr>
      </p:pic>
      <p:sp>
        <p:nvSpPr>
          <p:cNvPr id="32" name="ZoneTexte 31"/>
          <p:cNvSpPr txBox="1"/>
          <p:nvPr/>
        </p:nvSpPr>
        <p:spPr>
          <a:xfrm>
            <a:off x="5620198" y="5581689"/>
            <a:ext cx="3308919" cy="1015663"/>
          </a:xfrm>
          <a:prstGeom prst="rect">
            <a:avLst/>
          </a:prstGeom>
          <a:noFill/>
        </p:spPr>
        <p:txBody>
          <a:bodyPr wrap="none" rtlCol="0">
            <a:spAutoFit/>
          </a:bodyPr>
          <a:lstStyle/>
          <a:p>
            <a:r>
              <a:rPr lang="fr-FR" sz="6000" b="1" dirty="0" smtClean="0">
                <a:solidFill>
                  <a:schemeClr val="bg1"/>
                </a:solidFill>
              </a:rPr>
              <a:t>Une</a:t>
            </a:r>
            <a:r>
              <a:rPr lang="fr-FR" b="1" dirty="0" smtClean="0">
                <a:solidFill>
                  <a:schemeClr val="bg1"/>
                </a:solidFill>
              </a:rPr>
              <a:t> </a:t>
            </a:r>
            <a:r>
              <a:rPr lang="fr-FR" sz="6000" b="1" dirty="0" smtClean="0">
                <a:solidFill>
                  <a:schemeClr val="bg1"/>
                </a:solidFill>
              </a:rPr>
              <a:t>vidéo</a:t>
            </a:r>
          </a:p>
        </p:txBody>
      </p:sp>
      <p:grpSp>
        <p:nvGrpSpPr>
          <p:cNvPr id="21" name="Groupe 20"/>
          <p:cNvGrpSpPr/>
          <p:nvPr/>
        </p:nvGrpSpPr>
        <p:grpSpPr>
          <a:xfrm>
            <a:off x="3131840" y="5445224"/>
            <a:ext cx="5760000" cy="1152338"/>
            <a:chOff x="4143372" y="4802282"/>
            <a:chExt cx="5760000" cy="1152338"/>
          </a:xfrm>
        </p:grpSpPr>
        <p:sp>
          <p:nvSpPr>
            <p:cNvPr id="20" name="Rectangle 19"/>
            <p:cNvSpPr/>
            <p:nvPr/>
          </p:nvSpPr>
          <p:spPr>
            <a:xfrm>
              <a:off x="4143372" y="4802282"/>
              <a:ext cx="5760000" cy="1152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ZoneTexte 25"/>
            <p:cNvSpPr txBox="1"/>
            <p:nvPr/>
          </p:nvSpPr>
          <p:spPr>
            <a:xfrm>
              <a:off x="7850181" y="4938957"/>
              <a:ext cx="2053191" cy="1015663"/>
            </a:xfrm>
            <a:prstGeom prst="rect">
              <a:avLst/>
            </a:prstGeom>
            <a:noFill/>
          </p:spPr>
          <p:txBody>
            <a:bodyPr wrap="none" rtlCol="0">
              <a:spAutoFit/>
            </a:bodyPr>
            <a:lstStyle/>
            <a:p>
              <a:r>
                <a:rPr lang="fr-FR" sz="6000" b="1" dirty="0" smtClean="0"/>
                <a:t>Etc. …</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2000"/>
                                        <p:tgtEl>
                                          <p:spTgt spid="16"/>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2000"/>
                                        <p:tgtEl>
                                          <p:spTgt spid="31"/>
                                        </p:tgtEl>
                                      </p:cBhvr>
                                    </p:animEffect>
                                  </p:childTnLst>
                                </p:cTn>
                              </p:par>
                            </p:childTnLst>
                          </p:cTn>
                        </p:par>
                        <p:par>
                          <p:cTn id="21" fill="hold">
                            <p:stCondLst>
                              <p:cond delay="4000"/>
                            </p:stCondLst>
                            <p:childTnLst>
                              <p:par>
                                <p:cTn id="22" presetID="10"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20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2000"/>
                                        <p:tgtEl>
                                          <p:spTgt spid="32"/>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à coins arrondis 53"/>
          <p:cNvSpPr/>
          <p:nvPr/>
        </p:nvSpPr>
        <p:spPr>
          <a:xfrm>
            <a:off x="1979712" y="116632"/>
            <a:ext cx="3096344" cy="662473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57" name="Arrondir un rectangle avec un coin diagonal 56"/>
          <p:cNvSpPr/>
          <p:nvPr/>
        </p:nvSpPr>
        <p:spPr>
          <a:xfrm>
            <a:off x="2048447" y="332656"/>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Installation</a:t>
            </a:r>
          </a:p>
          <a:p>
            <a:pPr algn="ctr"/>
            <a:r>
              <a:rPr lang="fr-FR" sz="2800" b="1" dirty="0" smtClean="0">
                <a:solidFill>
                  <a:schemeClr val="accent1"/>
                </a:solidFill>
              </a:rPr>
              <a:t>d’une situation problème</a:t>
            </a:r>
          </a:p>
        </p:txBody>
      </p:sp>
      <p:cxnSp>
        <p:nvCxnSpPr>
          <p:cNvPr id="41" name="Connecteur en angle 40"/>
          <p:cNvCxnSpPr/>
          <p:nvPr/>
        </p:nvCxnSpPr>
        <p:spPr>
          <a:xfrm rot="10800000" flipH="1">
            <a:off x="142844" y="2132816"/>
            <a:ext cx="540724" cy="1296184"/>
          </a:xfrm>
          <a:prstGeom prst="bentConnector3">
            <a:avLst>
              <a:gd name="adj1" fmla="val 41347"/>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42" name="Connecteur en angle 41"/>
          <p:cNvCxnSpPr/>
          <p:nvPr/>
        </p:nvCxnSpPr>
        <p:spPr>
          <a:xfrm rot="10800000" flipH="1" flipV="1">
            <a:off x="142844" y="3429000"/>
            <a:ext cx="540724" cy="1296184"/>
          </a:xfrm>
          <a:prstGeom prst="bentConnector3">
            <a:avLst>
              <a:gd name="adj1" fmla="val 43205"/>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4" name="Rectangle à coins arrondis 43"/>
          <p:cNvSpPr/>
          <p:nvPr/>
        </p:nvSpPr>
        <p:spPr>
          <a:xfrm>
            <a:off x="142843" y="17728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Chercher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45" name="Rectangle à coins arrondis 44"/>
          <p:cNvSpPr/>
          <p:nvPr/>
        </p:nvSpPr>
        <p:spPr>
          <a:xfrm>
            <a:off x="142843"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INVESTIGATION</a:t>
            </a:r>
            <a:endParaRPr lang="fr-FR" sz="2000" b="1" dirty="0"/>
          </a:p>
        </p:txBody>
      </p:sp>
      <p:sp>
        <p:nvSpPr>
          <p:cNvPr id="46" name="Rectangle à coins arrondis 45"/>
          <p:cNvSpPr/>
          <p:nvPr/>
        </p:nvSpPr>
        <p:spPr>
          <a:xfrm>
            <a:off x="142843" y="4365184"/>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Analyser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11" name="Rectangle à coins arrondis 10"/>
          <p:cNvSpPr/>
          <p:nvPr/>
        </p:nvSpPr>
        <p:spPr>
          <a:xfrm>
            <a:off x="5292080" y="332656"/>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bg1">
                    <a:lumMod val="65000"/>
                  </a:schemeClr>
                </a:solidFill>
              </a:rPr>
              <a:t>Situation déclenchante</a:t>
            </a:r>
          </a:p>
        </p:txBody>
      </p:sp>
      <p:sp>
        <p:nvSpPr>
          <p:cNvPr id="20" name="Rectangle à coins arrondis 19"/>
          <p:cNvSpPr/>
          <p:nvPr/>
        </p:nvSpPr>
        <p:spPr>
          <a:xfrm>
            <a:off x="5292080" y="1268760"/>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Formulation du problème</a:t>
            </a:r>
          </a:p>
        </p:txBody>
      </p:sp>
      <p:sp>
        <p:nvSpPr>
          <p:cNvPr id="21" name="Rectangle à coins arrondis 20"/>
          <p:cNvSpPr/>
          <p:nvPr/>
        </p:nvSpPr>
        <p:spPr>
          <a:xfrm>
            <a:off x="5292080" y="2132856"/>
            <a:ext cx="3744000" cy="1944216"/>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smtClean="0">
                <a:solidFill>
                  <a:schemeClr val="accent1"/>
                </a:solidFill>
              </a:rPr>
              <a:t>Questionner</a:t>
            </a:r>
          </a:p>
          <a:p>
            <a:pPr algn="ctr"/>
            <a:r>
              <a:rPr lang="fr-FR" sz="3200" b="1" dirty="0" smtClean="0">
                <a:solidFill>
                  <a:schemeClr val="accent1"/>
                </a:solidFill>
              </a:rPr>
              <a:t>Solliciter</a:t>
            </a:r>
          </a:p>
          <a:p>
            <a:pPr algn="ctr"/>
            <a:r>
              <a:rPr lang="fr-FR" sz="3200" b="1" dirty="0" smtClean="0">
                <a:solidFill>
                  <a:schemeClr val="accent1"/>
                </a:solidFill>
              </a:rPr>
              <a:t>Motiver</a:t>
            </a:r>
            <a:endParaRPr lang="fr-FR" sz="3200" b="1"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à coins arrondis 53"/>
          <p:cNvSpPr/>
          <p:nvPr/>
        </p:nvSpPr>
        <p:spPr>
          <a:xfrm>
            <a:off x="1979712" y="116632"/>
            <a:ext cx="3096344" cy="662473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57" name="Arrondir un rectangle avec un coin diagonal 56"/>
          <p:cNvSpPr/>
          <p:nvPr/>
        </p:nvSpPr>
        <p:spPr>
          <a:xfrm>
            <a:off x="2048447" y="332656"/>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Installation</a:t>
            </a:r>
          </a:p>
          <a:p>
            <a:pPr algn="ctr"/>
            <a:r>
              <a:rPr lang="fr-FR" sz="2800" b="1" dirty="0" smtClean="0">
                <a:solidFill>
                  <a:schemeClr val="accent1"/>
                </a:solidFill>
              </a:rPr>
              <a:t>d’une situation problème</a:t>
            </a:r>
          </a:p>
        </p:txBody>
      </p:sp>
      <p:cxnSp>
        <p:nvCxnSpPr>
          <p:cNvPr id="41" name="Connecteur en angle 40"/>
          <p:cNvCxnSpPr/>
          <p:nvPr/>
        </p:nvCxnSpPr>
        <p:spPr>
          <a:xfrm rot="10800000" flipH="1">
            <a:off x="142844" y="2132816"/>
            <a:ext cx="540724" cy="1296184"/>
          </a:xfrm>
          <a:prstGeom prst="bentConnector3">
            <a:avLst>
              <a:gd name="adj1" fmla="val 41347"/>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42" name="Connecteur en angle 41"/>
          <p:cNvCxnSpPr/>
          <p:nvPr/>
        </p:nvCxnSpPr>
        <p:spPr>
          <a:xfrm rot="10800000" flipH="1" flipV="1">
            <a:off x="142844" y="3429000"/>
            <a:ext cx="540724" cy="1296184"/>
          </a:xfrm>
          <a:prstGeom prst="bentConnector3">
            <a:avLst>
              <a:gd name="adj1" fmla="val 43205"/>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4" name="Rectangle à coins arrondis 43"/>
          <p:cNvSpPr/>
          <p:nvPr/>
        </p:nvSpPr>
        <p:spPr>
          <a:xfrm>
            <a:off x="142843" y="17728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Chercher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45" name="Rectangle à coins arrondis 44"/>
          <p:cNvSpPr/>
          <p:nvPr/>
        </p:nvSpPr>
        <p:spPr>
          <a:xfrm>
            <a:off x="142843"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INVESTIGATION</a:t>
            </a:r>
            <a:endParaRPr lang="fr-FR" sz="2000" b="1" dirty="0"/>
          </a:p>
        </p:txBody>
      </p:sp>
      <p:sp>
        <p:nvSpPr>
          <p:cNvPr id="46" name="Rectangle à coins arrondis 45"/>
          <p:cNvSpPr/>
          <p:nvPr/>
        </p:nvSpPr>
        <p:spPr>
          <a:xfrm>
            <a:off x="142843" y="4365184"/>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Analyser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11" name="Rectangle à coins arrondis 10"/>
          <p:cNvSpPr/>
          <p:nvPr/>
        </p:nvSpPr>
        <p:spPr>
          <a:xfrm>
            <a:off x="5292080" y="332656"/>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bg1">
                    <a:lumMod val="65000"/>
                  </a:schemeClr>
                </a:solidFill>
              </a:rPr>
              <a:t>Situation déclenchante</a:t>
            </a:r>
          </a:p>
        </p:txBody>
      </p:sp>
      <p:sp>
        <p:nvSpPr>
          <p:cNvPr id="20" name="Rectangle à coins arrondis 19"/>
          <p:cNvSpPr/>
          <p:nvPr/>
        </p:nvSpPr>
        <p:spPr>
          <a:xfrm>
            <a:off x="5292080" y="1268760"/>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bg1">
                    <a:lumMod val="65000"/>
                  </a:schemeClr>
                </a:solidFill>
              </a:rPr>
              <a:t>Formulation du problème</a:t>
            </a:r>
          </a:p>
        </p:txBody>
      </p:sp>
      <p:sp>
        <p:nvSpPr>
          <p:cNvPr id="21" name="Rectangle à coins arrondis 20"/>
          <p:cNvSpPr/>
          <p:nvPr/>
        </p:nvSpPr>
        <p:spPr>
          <a:xfrm>
            <a:off x="5292080" y="3214686"/>
            <a:ext cx="3744000" cy="1944216"/>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smtClean="0">
                <a:solidFill>
                  <a:schemeClr val="accent1"/>
                </a:solidFill>
              </a:rPr>
              <a:t>Exprimer</a:t>
            </a:r>
          </a:p>
          <a:p>
            <a:pPr algn="ctr"/>
            <a:r>
              <a:rPr lang="fr-FR" sz="3200" b="1" dirty="0" smtClean="0">
                <a:solidFill>
                  <a:schemeClr val="accent1"/>
                </a:solidFill>
              </a:rPr>
              <a:t>Débattre</a:t>
            </a:r>
          </a:p>
        </p:txBody>
      </p:sp>
      <p:sp>
        <p:nvSpPr>
          <p:cNvPr id="12" name="Rectangle à coins arrondis 11"/>
          <p:cNvSpPr/>
          <p:nvPr/>
        </p:nvSpPr>
        <p:spPr>
          <a:xfrm>
            <a:off x="5292080" y="2208854"/>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Hypothèses - Idées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à coins arrondis 53"/>
          <p:cNvSpPr/>
          <p:nvPr/>
        </p:nvSpPr>
        <p:spPr>
          <a:xfrm>
            <a:off x="1979712" y="116632"/>
            <a:ext cx="3096344" cy="662473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48" name="Arrondir un rectangle avec un coin diagonal 47"/>
          <p:cNvSpPr/>
          <p:nvPr/>
        </p:nvSpPr>
        <p:spPr>
          <a:xfrm>
            <a:off x="2048447" y="2600908"/>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Investigation</a:t>
            </a:r>
          </a:p>
        </p:txBody>
      </p:sp>
      <p:cxnSp>
        <p:nvCxnSpPr>
          <p:cNvPr id="41" name="Connecteur en angle 40"/>
          <p:cNvCxnSpPr/>
          <p:nvPr/>
        </p:nvCxnSpPr>
        <p:spPr>
          <a:xfrm rot="10800000" flipH="1">
            <a:off x="142844" y="2132816"/>
            <a:ext cx="540724" cy="1296184"/>
          </a:xfrm>
          <a:prstGeom prst="bentConnector3">
            <a:avLst>
              <a:gd name="adj1" fmla="val 41347"/>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42" name="Connecteur en angle 41"/>
          <p:cNvCxnSpPr/>
          <p:nvPr/>
        </p:nvCxnSpPr>
        <p:spPr>
          <a:xfrm rot="10800000" flipH="1" flipV="1">
            <a:off x="142844" y="3429000"/>
            <a:ext cx="540724" cy="1296184"/>
          </a:xfrm>
          <a:prstGeom prst="bentConnector3">
            <a:avLst>
              <a:gd name="adj1" fmla="val 43205"/>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5" name="Rectangle à coins arrondis 44"/>
          <p:cNvSpPr/>
          <p:nvPr/>
        </p:nvSpPr>
        <p:spPr>
          <a:xfrm>
            <a:off x="142843"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INVESTIGATION</a:t>
            </a:r>
            <a:endParaRPr lang="fr-FR" sz="2000" b="1" dirty="0"/>
          </a:p>
        </p:txBody>
      </p:sp>
      <p:sp>
        <p:nvSpPr>
          <p:cNvPr id="46" name="Rectangle à coins arrondis 45"/>
          <p:cNvSpPr/>
          <p:nvPr/>
        </p:nvSpPr>
        <p:spPr>
          <a:xfrm>
            <a:off x="142843" y="4365184"/>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Analyser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50" name="Arrondir un rectangle avec un coin diagonal 49"/>
          <p:cNvSpPr/>
          <p:nvPr/>
        </p:nvSpPr>
        <p:spPr>
          <a:xfrm>
            <a:off x="2048447" y="332656"/>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Installation</a:t>
            </a:r>
          </a:p>
          <a:p>
            <a:pPr algn="ctr"/>
            <a:r>
              <a:rPr lang="fr-FR" sz="2800" b="1" dirty="0" smtClean="0">
                <a:solidFill>
                  <a:schemeClr val="accent1"/>
                </a:solidFill>
              </a:rPr>
              <a:t>d’une situation problème</a:t>
            </a:r>
          </a:p>
        </p:txBody>
      </p:sp>
      <p:sp>
        <p:nvSpPr>
          <p:cNvPr id="44" name="Rectangle à coins arrondis 43"/>
          <p:cNvSpPr/>
          <p:nvPr/>
        </p:nvSpPr>
        <p:spPr>
          <a:xfrm>
            <a:off x="142843" y="1772816"/>
            <a:ext cx="2088000" cy="720000"/>
          </a:xfrm>
          <a:prstGeom prst="roundRect">
            <a:avLst/>
          </a:prstGeom>
          <a:solidFill>
            <a:schemeClr val="tx2">
              <a:lumMod val="60000"/>
              <a:lumOff val="40000"/>
            </a:schemeClr>
          </a:solidFill>
          <a:ln>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Chercher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10" name="Rectangle à coins arrondis 9"/>
          <p:cNvSpPr/>
          <p:nvPr/>
        </p:nvSpPr>
        <p:spPr>
          <a:xfrm>
            <a:off x="5292080" y="3494738"/>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Compte-rendu</a:t>
            </a:r>
          </a:p>
        </p:txBody>
      </p:sp>
      <p:sp>
        <p:nvSpPr>
          <p:cNvPr id="11" name="Rectangle à coins arrondis 10"/>
          <p:cNvSpPr/>
          <p:nvPr/>
        </p:nvSpPr>
        <p:spPr>
          <a:xfrm>
            <a:off x="5292080" y="2600908"/>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Activités d’investigation</a:t>
            </a:r>
          </a:p>
        </p:txBody>
      </p:sp>
      <p:pic>
        <p:nvPicPr>
          <p:cNvPr id="12" name="Image 11" descr="sq12_s1_aide.jpeg"/>
          <p:cNvPicPr>
            <a:picLocks noChangeAspect="1"/>
          </p:cNvPicPr>
          <p:nvPr/>
        </p:nvPicPr>
        <p:blipFill>
          <a:blip r:embed="rId3" cstate="print"/>
          <a:stretch>
            <a:fillRect/>
          </a:stretch>
        </p:blipFill>
        <p:spPr>
          <a:xfrm>
            <a:off x="3857620" y="4357694"/>
            <a:ext cx="5107222" cy="234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investigation_1.jpg"/>
          <p:cNvPicPr>
            <a:picLocks noChangeAspect="1"/>
          </p:cNvPicPr>
          <p:nvPr/>
        </p:nvPicPr>
        <p:blipFill>
          <a:blip r:embed="rId4" cstate="print"/>
          <a:stretch>
            <a:fillRect/>
          </a:stretch>
        </p:blipFill>
        <p:spPr>
          <a:xfrm>
            <a:off x="5786446" y="4286256"/>
            <a:ext cx="3120000" cy="2340000"/>
          </a:xfrm>
          <a:prstGeom prst="rect">
            <a:avLst/>
          </a:prstGeom>
        </p:spPr>
      </p:pic>
      <p:pic>
        <p:nvPicPr>
          <p:cNvPr id="12" name="Image 11" descr="investigation_3.jpg"/>
          <p:cNvPicPr>
            <a:picLocks noChangeAspect="1"/>
          </p:cNvPicPr>
          <p:nvPr/>
        </p:nvPicPr>
        <p:blipFill>
          <a:blip r:embed="rId5" cstate="print"/>
          <a:stretch>
            <a:fillRect/>
          </a:stretch>
        </p:blipFill>
        <p:spPr>
          <a:xfrm>
            <a:off x="5786446" y="4286256"/>
            <a:ext cx="3120000" cy="2340000"/>
          </a:xfrm>
          <a:prstGeom prst="rect">
            <a:avLst/>
          </a:prstGeom>
        </p:spPr>
      </p:pic>
      <p:pic>
        <p:nvPicPr>
          <p:cNvPr id="11" name="Image 10" descr="investigation_2.jpg"/>
          <p:cNvPicPr>
            <a:picLocks noChangeAspect="1"/>
          </p:cNvPicPr>
          <p:nvPr/>
        </p:nvPicPr>
        <p:blipFill>
          <a:blip r:embed="rId6" cstate="print"/>
          <a:stretch>
            <a:fillRect/>
          </a:stretch>
        </p:blipFill>
        <p:spPr>
          <a:xfrm>
            <a:off x="5786446" y="4286256"/>
            <a:ext cx="3120000" cy="2340000"/>
          </a:xfrm>
          <a:prstGeom prst="rect">
            <a:avLst/>
          </a:prstGeom>
        </p:spPr>
      </p:pic>
      <p:pic>
        <p:nvPicPr>
          <p:cNvPr id="13" name="Image 12" descr="investigation_5.jpg"/>
          <p:cNvPicPr>
            <a:picLocks noChangeAspect="1"/>
          </p:cNvPicPr>
          <p:nvPr/>
        </p:nvPicPr>
        <p:blipFill>
          <a:blip r:embed="rId7" cstate="print"/>
          <a:stretch>
            <a:fillRect/>
          </a:stretch>
        </p:blipFill>
        <p:spPr>
          <a:xfrm>
            <a:off x="5786446" y="4912525"/>
            <a:ext cx="3119999" cy="1713731"/>
          </a:xfrm>
          <a:prstGeom prst="rect">
            <a:avLst/>
          </a:prstGeom>
        </p:spPr>
      </p:pic>
      <p:pic>
        <p:nvPicPr>
          <p:cNvPr id="18" name="Image 17" descr="fiche_eleve_2.jpg"/>
          <p:cNvPicPr>
            <a:picLocks noChangeAspect="1"/>
          </p:cNvPicPr>
          <p:nvPr/>
        </p:nvPicPr>
        <p:blipFill>
          <a:blip r:embed="rId8" cstate="print"/>
          <a:stretch>
            <a:fillRect/>
          </a:stretch>
        </p:blipFill>
        <p:spPr>
          <a:xfrm>
            <a:off x="5929322" y="142852"/>
            <a:ext cx="2747520" cy="3888000"/>
          </a:xfrm>
          <a:prstGeom prst="rect">
            <a:avLst/>
          </a:prstGeom>
        </p:spPr>
      </p:pic>
      <p:sp>
        <p:nvSpPr>
          <p:cNvPr id="54" name="Rectangle à coins arrondis 53"/>
          <p:cNvSpPr/>
          <p:nvPr/>
        </p:nvSpPr>
        <p:spPr>
          <a:xfrm>
            <a:off x="1979712" y="116632"/>
            <a:ext cx="3096344" cy="662473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48" name="Arrondir un rectangle avec un coin diagonal 47"/>
          <p:cNvSpPr/>
          <p:nvPr/>
        </p:nvSpPr>
        <p:spPr>
          <a:xfrm>
            <a:off x="2048447" y="2600908"/>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Investigation</a:t>
            </a:r>
          </a:p>
        </p:txBody>
      </p:sp>
      <p:cxnSp>
        <p:nvCxnSpPr>
          <p:cNvPr id="41" name="Connecteur en angle 40"/>
          <p:cNvCxnSpPr/>
          <p:nvPr/>
        </p:nvCxnSpPr>
        <p:spPr>
          <a:xfrm rot="10800000" flipH="1">
            <a:off x="142844" y="2132816"/>
            <a:ext cx="540724" cy="1296184"/>
          </a:xfrm>
          <a:prstGeom prst="bentConnector3">
            <a:avLst>
              <a:gd name="adj1" fmla="val 41347"/>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42" name="Connecteur en angle 41"/>
          <p:cNvCxnSpPr/>
          <p:nvPr/>
        </p:nvCxnSpPr>
        <p:spPr>
          <a:xfrm rot="10800000" flipH="1" flipV="1">
            <a:off x="142844" y="3429000"/>
            <a:ext cx="540724" cy="1296184"/>
          </a:xfrm>
          <a:prstGeom prst="bentConnector3">
            <a:avLst>
              <a:gd name="adj1" fmla="val 43205"/>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5" name="Rectangle à coins arrondis 44"/>
          <p:cNvSpPr/>
          <p:nvPr/>
        </p:nvSpPr>
        <p:spPr>
          <a:xfrm>
            <a:off x="142843"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INVESTIGATION</a:t>
            </a:r>
            <a:endParaRPr lang="fr-FR" sz="2000" b="1" dirty="0"/>
          </a:p>
        </p:txBody>
      </p:sp>
      <p:sp>
        <p:nvSpPr>
          <p:cNvPr id="46" name="Rectangle à coins arrondis 45"/>
          <p:cNvSpPr/>
          <p:nvPr/>
        </p:nvSpPr>
        <p:spPr>
          <a:xfrm>
            <a:off x="142843" y="4365184"/>
            <a:ext cx="2088000" cy="720000"/>
          </a:xfrm>
          <a:prstGeom prst="roundRect">
            <a:avLst/>
          </a:prstGeom>
          <a:solidFill>
            <a:schemeClr val="tx2">
              <a:lumMod val="60000"/>
              <a:lumOff val="40000"/>
            </a:schemeClr>
          </a:solidFill>
          <a:ln>
            <a:solidFill>
              <a:schemeClr val="accent2"/>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Analyser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50" name="Arrondir un rectangle avec un coin diagonal 49"/>
          <p:cNvSpPr/>
          <p:nvPr/>
        </p:nvSpPr>
        <p:spPr>
          <a:xfrm>
            <a:off x="2048447" y="332656"/>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Installation</a:t>
            </a:r>
          </a:p>
          <a:p>
            <a:pPr algn="ctr"/>
            <a:r>
              <a:rPr lang="fr-FR" sz="2800" b="1" dirty="0" smtClean="0">
                <a:solidFill>
                  <a:schemeClr val="accent1"/>
                </a:solidFill>
              </a:rPr>
              <a:t>d’une situation problème</a:t>
            </a:r>
          </a:p>
        </p:txBody>
      </p:sp>
      <p:sp>
        <p:nvSpPr>
          <p:cNvPr id="44" name="Rectangle à coins arrondis 43"/>
          <p:cNvSpPr/>
          <p:nvPr/>
        </p:nvSpPr>
        <p:spPr>
          <a:xfrm>
            <a:off x="142843" y="17728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Chercher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16" name="Rectangle à coins arrondis 15"/>
          <p:cNvSpPr/>
          <p:nvPr/>
        </p:nvSpPr>
        <p:spPr>
          <a:xfrm>
            <a:off x="5292080" y="3494738"/>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Compte-rendu</a:t>
            </a:r>
          </a:p>
        </p:txBody>
      </p:sp>
      <p:sp>
        <p:nvSpPr>
          <p:cNvPr id="17" name="Rectangle à coins arrondis 16"/>
          <p:cNvSpPr/>
          <p:nvPr/>
        </p:nvSpPr>
        <p:spPr>
          <a:xfrm>
            <a:off x="5292080" y="2600908"/>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Activités d’investigation</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2000"/>
                                        <p:tgtEl>
                                          <p:spTgt spid="1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par>
                          <p:cTn id="20" fill="hold">
                            <p:stCondLst>
                              <p:cond delay="8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2000"/>
                                        <p:tgtEl>
                                          <p:spTgt spid="1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à coins arrondis 53"/>
          <p:cNvSpPr/>
          <p:nvPr/>
        </p:nvSpPr>
        <p:spPr>
          <a:xfrm>
            <a:off x="1979712" y="116632"/>
            <a:ext cx="3096344" cy="662473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40" name="Arrondir un rectangle avec un coin diagonal 39"/>
          <p:cNvSpPr/>
          <p:nvPr/>
        </p:nvSpPr>
        <p:spPr>
          <a:xfrm>
            <a:off x="2048447" y="4869160"/>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Structuration</a:t>
            </a:r>
          </a:p>
        </p:txBody>
      </p:sp>
      <p:cxnSp>
        <p:nvCxnSpPr>
          <p:cNvPr id="41" name="Connecteur en angle 40"/>
          <p:cNvCxnSpPr/>
          <p:nvPr/>
        </p:nvCxnSpPr>
        <p:spPr>
          <a:xfrm rot="10800000" flipH="1">
            <a:off x="142844" y="2132816"/>
            <a:ext cx="540724" cy="1296184"/>
          </a:xfrm>
          <a:prstGeom prst="bentConnector3">
            <a:avLst>
              <a:gd name="adj1" fmla="val 41347"/>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42" name="Connecteur en angle 41"/>
          <p:cNvCxnSpPr/>
          <p:nvPr/>
        </p:nvCxnSpPr>
        <p:spPr>
          <a:xfrm rot="10800000" flipH="1" flipV="1">
            <a:off x="142844" y="3429000"/>
            <a:ext cx="540724" cy="1296184"/>
          </a:xfrm>
          <a:prstGeom prst="bentConnector3">
            <a:avLst>
              <a:gd name="adj1" fmla="val 43205"/>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15" name="Arrondir un rectangle avec un coin diagonal 14"/>
          <p:cNvSpPr/>
          <p:nvPr/>
        </p:nvSpPr>
        <p:spPr>
          <a:xfrm>
            <a:off x="2048447" y="2600908"/>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Investigation</a:t>
            </a:r>
          </a:p>
        </p:txBody>
      </p:sp>
      <p:sp>
        <p:nvSpPr>
          <p:cNvPr id="16" name="Arrondir un rectangle avec un coin diagonal 15"/>
          <p:cNvSpPr/>
          <p:nvPr/>
        </p:nvSpPr>
        <p:spPr>
          <a:xfrm>
            <a:off x="2048447" y="332656"/>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Installation</a:t>
            </a:r>
          </a:p>
          <a:p>
            <a:pPr algn="ctr"/>
            <a:r>
              <a:rPr lang="fr-FR" sz="2800" b="1" dirty="0" smtClean="0">
                <a:solidFill>
                  <a:schemeClr val="accent1"/>
                </a:solidFill>
              </a:rPr>
              <a:t>d’une situation problème</a:t>
            </a:r>
          </a:p>
        </p:txBody>
      </p:sp>
      <p:sp>
        <p:nvSpPr>
          <p:cNvPr id="44" name="Rectangle à coins arrondis 43"/>
          <p:cNvSpPr/>
          <p:nvPr/>
        </p:nvSpPr>
        <p:spPr>
          <a:xfrm>
            <a:off x="142843" y="17728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Chercher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45" name="Rectangle à coins arrondis 44"/>
          <p:cNvSpPr/>
          <p:nvPr/>
        </p:nvSpPr>
        <p:spPr>
          <a:xfrm>
            <a:off x="142843"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INVESTIGATION</a:t>
            </a:r>
            <a:endParaRPr lang="fr-FR" sz="2000" b="1" dirty="0"/>
          </a:p>
        </p:txBody>
      </p:sp>
      <p:sp>
        <p:nvSpPr>
          <p:cNvPr id="46" name="Rectangle à coins arrondis 45"/>
          <p:cNvSpPr/>
          <p:nvPr/>
        </p:nvSpPr>
        <p:spPr>
          <a:xfrm>
            <a:off x="142843" y="4365184"/>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Analyser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11" name="Rectangle à coins arrondis 10"/>
          <p:cNvSpPr/>
          <p:nvPr/>
        </p:nvSpPr>
        <p:spPr>
          <a:xfrm>
            <a:off x="5292080" y="4500570"/>
            <a:ext cx="3744416" cy="119659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Retour sur hypothèses</a:t>
            </a:r>
          </a:p>
          <a:p>
            <a:pPr algn="ctr"/>
            <a:r>
              <a:rPr lang="fr-FR" sz="2400" b="1" dirty="0" smtClean="0">
                <a:solidFill>
                  <a:schemeClr val="accent1"/>
                </a:solidFill>
              </a:rPr>
              <a:t>Échanges argumentés</a:t>
            </a:r>
          </a:p>
        </p:txBody>
      </p:sp>
      <p:sp>
        <p:nvSpPr>
          <p:cNvPr id="12" name="Rectangle à coins arrondis 11"/>
          <p:cNvSpPr/>
          <p:nvPr/>
        </p:nvSpPr>
        <p:spPr>
          <a:xfrm>
            <a:off x="5292080" y="5805264"/>
            <a:ext cx="3744416" cy="720080"/>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Structuration de connaissances</a:t>
            </a:r>
          </a:p>
        </p:txBody>
      </p:sp>
      <p:pic>
        <p:nvPicPr>
          <p:cNvPr id="14" name="Image 13" descr="ip_1_1.jpg"/>
          <p:cNvPicPr>
            <a:picLocks noChangeAspect="1"/>
          </p:cNvPicPr>
          <p:nvPr/>
        </p:nvPicPr>
        <p:blipFill>
          <a:blip r:embed="rId4" cstate="print"/>
          <a:stretch>
            <a:fillRect/>
          </a:stretch>
        </p:blipFill>
        <p:spPr>
          <a:xfrm>
            <a:off x="5600947" y="181132"/>
            <a:ext cx="3003501" cy="4248000"/>
          </a:xfrm>
          <a:prstGeom prst="rect">
            <a:avLst/>
          </a:prstGeom>
          <a:ln>
            <a:solidFill>
              <a:srgbClr val="C00000"/>
            </a:solidFill>
          </a:ln>
        </p:spPr>
      </p:pic>
      <p:sp>
        <p:nvSpPr>
          <p:cNvPr id="13" name="Rectangle à coins arrondis 12"/>
          <p:cNvSpPr/>
          <p:nvPr/>
        </p:nvSpPr>
        <p:spPr>
          <a:xfrm>
            <a:off x="5286380" y="2413478"/>
            <a:ext cx="3744000" cy="1944216"/>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smtClean="0">
                <a:solidFill>
                  <a:schemeClr val="accent2"/>
                </a:solidFill>
              </a:rPr>
              <a:t>OBJECTIF</a:t>
            </a:r>
          </a:p>
          <a:p>
            <a:pPr algn="ctr"/>
            <a:r>
              <a:rPr lang="fr-FR" sz="3200" b="1" dirty="0" smtClean="0">
                <a:solidFill>
                  <a:schemeClr val="accent2"/>
                </a:solidFill>
              </a:rPr>
              <a:t>des activités !</a:t>
            </a:r>
            <a:endParaRPr lang="fr-FR" sz="3200" b="1" dirty="0">
              <a:solidFill>
                <a:schemeClr val="accent2"/>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p:stCondLst>
                              <p:cond delay="4000"/>
                            </p:stCondLst>
                            <p:childTnLst>
                              <p:par>
                                <p:cTn id="13" presetID="10" presetClass="entr" presetSubtype="0" fill="hold" grpId="1"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e 78"/>
          <p:cNvGrpSpPr/>
          <p:nvPr/>
        </p:nvGrpSpPr>
        <p:grpSpPr>
          <a:xfrm>
            <a:off x="144000" y="2417654"/>
            <a:ext cx="1620000" cy="2022693"/>
            <a:chOff x="1000100" y="857232"/>
            <a:chExt cx="1628687" cy="2022693"/>
          </a:xfrm>
        </p:grpSpPr>
        <p:sp>
          <p:nvSpPr>
            <p:cNvPr id="38" name="ZoneTexte 37"/>
            <p:cNvSpPr txBox="1"/>
            <p:nvPr/>
          </p:nvSpPr>
          <p:spPr>
            <a:xfrm>
              <a:off x="1000100" y="857232"/>
              <a:ext cx="1628687" cy="2022693"/>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b="1" dirty="0" smtClean="0">
                  <a:solidFill>
                    <a:schemeClr val="tx2"/>
                  </a:solidFill>
                </a:rPr>
                <a:t>Démarche</a:t>
              </a:r>
            </a:p>
            <a:p>
              <a:pPr algn="ctr"/>
              <a:r>
                <a:rPr lang="fr-FR" sz="1400" b="1" dirty="0" smtClean="0">
                  <a:solidFill>
                    <a:schemeClr val="tx2"/>
                  </a:solidFill>
                </a:rPr>
                <a:t>de résolution</a:t>
              </a:r>
            </a:p>
            <a:p>
              <a:pPr algn="ctr"/>
              <a:r>
                <a:rPr lang="fr-FR" sz="1400" b="1" dirty="0" smtClean="0">
                  <a:solidFill>
                    <a:schemeClr val="tx2"/>
                  </a:solidFill>
                </a:rPr>
                <a:t>de problème</a:t>
              </a: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b="1" dirty="0">
                <a:solidFill>
                  <a:schemeClr val="tx2"/>
                </a:solidFill>
              </a:endParaRPr>
            </a:p>
          </p:txBody>
        </p:sp>
        <p:graphicFrame>
          <p:nvGraphicFramePr>
            <p:cNvPr id="39" name="Diagramme 38"/>
            <p:cNvGraphicFramePr/>
            <p:nvPr/>
          </p:nvGraphicFramePr>
          <p:xfrm>
            <a:off x="1270100" y="1644644"/>
            <a:ext cx="1080000" cy="108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cxnSp>
        <p:nvCxnSpPr>
          <p:cNvPr id="80" name="Forme 79"/>
          <p:cNvCxnSpPr>
            <a:stCxn id="22" idx="3"/>
            <a:endCxn id="65" idx="2"/>
          </p:cNvCxnSpPr>
          <p:nvPr/>
        </p:nvCxnSpPr>
        <p:spPr>
          <a:xfrm flipV="1">
            <a:off x="4859800" y="692696"/>
            <a:ext cx="360272" cy="2736304"/>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2" name="Forme 81"/>
          <p:cNvCxnSpPr>
            <a:stCxn id="74" idx="2"/>
            <a:endCxn id="22" idx="3"/>
          </p:cNvCxnSpPr>
          <p:nvPr/>
        </p:nvCxnSpPr>
        <p:spPr>
          <a:xfrm rot="10800000" flipV="1">
            <a:off x="4859800" y="728700"/>
            <a:ext cx="2016456" cy="2700300"/>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4" name="Connecteur en angle 83"/>
          <p:cNvCxnSpPr>
            <a:stCxn id="68" idx="2"/>
            <a:endCxn id="22" idx="3"/>
          </p:cNvCxnSpPr>
          <p:nvPr/>
        </p:nvCxnSpPr>
        <p:spPr>
          <a:xfrm rot="10800000" flipV="1">
            <a:off x="4859800" y="1252364"/>
            <a:ext cx="3096576" cy="2176636"/>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7" name="Connecteur en angle 86"/>
          <p:cNvCxnSpPr>
            <a:stCxn id="72" idx="2"/>
            <a:endCxn id="22" idx="3"/>
          </p:cNvCxnSpPr>
          <p:nvPr/>
        </p:nvCxnSpPr>
        <p:spPr>
          <a:xfrm rot="10800000" flipV="1">
            <a:off x="4859800" y="2384884"/>
            <a:ext cx="3240592" cy="1044116"/>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2" name="Connecteur en angle 91"/>
          <p:cNvCxnSpPr>
            <a:stCxn id="22" idx="3"/>
            <a:endCxn id="73" idx="2"/>
          </p:cNvCxnSpPr>
          <p:nvPr/>
        </p:nvCxnSpPr>
        <p:spPr>
          <a:xfrm>
            <a:off x="4859800" y="3429000"/>
            <a:ext cx="792320" cy="1692188"/>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4" name="Connecteur en angle 93"/>
          <p:cNvCxnSpPr>
            <a:stCxn id="76" idx="2"/>
            <a:endCxn id="22" idx="3"/>
          </p:cNvCxnSpPr>
          <p:nvPr/>
        </p:nvCxnSpPr>
        <p:spPr>
          <a:xfrm rot="10800000">
            <a:off x="4859800" y="3429000"/>
            <a:ext cx="2088464" cy="2196244"/>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6" name="Connecteur en angle 95"/>
          <p:cNvCxnSpPr>
            <a:stCxn id="106" idx="2"/>
            <a:endCxn id="22" idx="3"/>
          </p:cNvCxnSpPr>
          <p:nvPr/>
        </p:nvCxnSpPr>
        <p:spPr>
          <a:xfrm rot="10800000">
            <a:off x="4859800" y="3429000"/>
            <a:ext cx="3312600" cy="2888518"/>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8" name="Forme 97"/>
          <p:cNvCxnSpPr>
            <a:stCxn id="69" idx="2"/>
            <a:endCxn id="22" idx="3"/>
          </p:cNvCxnSpPr>
          <p:nvPr/>
        </p:nvCxnSpPr>
        <p:spPr>
          <a:xfrm rot="10800000">
            <a:off x="4859800" y="3429000"/>
            <a:ext cx="504288" cy="2772308"/>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109" name="Connecteur en angle 108"/>
          <p:cNvCxnSpPr>
            <a:stCxn id="103" idx="2"/>
            <a:endCxn id="22" idx="3"/>
          </p:cNvCxnSpPr>
          <p:nvPr/>
        </p:nvCxnSpPr>
        <p:spPr>
          <a:xfrm rot="10800000">
            <a:off x="4859800" y="3429000"/>
            <a:ext cx="1872440" cy="3088146"/>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115" name="Connecteur en angle 114"/>
          <p:cNvCxnSpPr>
            <a:stCxn id="113" idx="2"/>
            <a:endCxn id="22" idx="3"/>
          </p:cNvCxnSpPr>
          <p:nvPr/>
        </p:nvCxnSpPr>
        <p:spPr>
          <a:xfrm rot="10800000" flipV="1">
            <a:off x="4859800" y="2384884"/>
            <a:ext cx="576296" cy="1044116"/>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117" name="Connecteur en angle 116"/>
          <p:cNvCxnSpPr>
            <a:stCxn id="112" idx="2"/>
            <a:endCxn id="22" idx="3"/>
          </p:cNvCxnSpPr>
          <p:nvPr/>
        </p:nvCxnSpPr>
        <p:spPr>
          <a:xfrm rot="10800000">
            <a:off x="4859800" y="3429000"/>
            <a:ext cx="3224196" cy="1664382"/>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119" name="Connecteur en angle 118"/>
          <p:cNvCxnSpPr>
            <a:stCxn id="78" idx="2"/>
            <a:endCxn id="22" idx="3"/>
          </p:cNvCxnSpPr>
          <p:nvPr/>
        </p:nvCxnSpPr>
        <p:spPr>
          <a:xfrm rot="10800000" flipV="1">
            <a:off x="4859800" y="2033042"/>
            <a:ext cx="1568012" cy="1395958"/>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pic>
        <p:nvPicPr>
          <p:cNvPr id="65" name="Image 64" descr="picto_contrat.jpg"/>
          <p:cNvPicPr>
            <a:picLocks noChangeAspect="1"/>
          </p:cNvPicPr>
          <p:nvPr/>
        </p:nvPicPr>
        <p:blipFill>
          <a:blip r:embed="rId9" cstate="print"/>
          <a:stretch>
            <a:fillRect/>
          </a:stretch>
        </p:blipFill>
        <p:spPr>
          <a:xfrm>
            <a:off x="5220072" y="188640"/>
            <a:ext cx="1008112" cy="100811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68" name="Image 67" descr="picto_contrat.jpg"/>
          <p:cNvPicPr>
            <a:picLocks noChangeAspect="1"/>
          </p:cNvPicPr>
          <p:nvPr/>
        </p:nvPicPr>
        <p:blipFill>
          <a:blip r:embed="rId10" cstate="print"/>
          <a:stretch>
            <a:fillRect/>
          </a:stretch>
        </p:blipFill>
        <p:spPr>
          <a:xfrm>
            <a:off x="7956376" y="731912"/>
            <a:ext cx="1040904" cy="1040904"/>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69" name="Image 68" descr="picto_presentation.jpg"/>
          <p:cNvPicPr>
            <a:picLocks noChangeAspect="1"/>
          </p:cNvPicPr>
          <p:nvPr/>
        </p:nvPicPr>
        <p:blipFill>
          <a:blip r:embed="rId11" cstate="print"/>
          <a:stretch>
            <a:fillRect/>
          </a:stretch>
        </p:blipFill>
        <p:spPr>
          <a:xfrm>
            <a:off x="5364088" y="5733256"/>
            <a:ext cx="936104" cy="936104"/>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2" name="Image 71" descr="picto_discussion.jpg"/>
          <p:cNvPicPr>
            <a:picLocks noChangeAspect="1"/>
          </p:cNvPicPr>
          <p:nvPr/>
        </p:nvPicPr>
        <p:blipFill>
          <a:blip r:embed="rId12" cstate="print"/>
          <a:stretch>
            <a:fillRect/>
          </a:stretch>
        </p:blipFill>
        <p:spPr>
          <a:xfrm>
            <a:off x="8100392" y="2060848"/>
            <a:ext cx="648072" cy="64807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3" name="Image 72" descr="picto_idee.jpg"/>
          <p:cNvPicPr>
            <a:picLocks noChangeAspect="1"/>
          </p:cNvPicPr>
          <p:nvPr/>
        </p:nvPicPr>
        <p:blipFill>
          <a:blip r:embed="rId13" cstate="print"/>
          <a:stretch>
            <a:fillRect/>
          </a:stretch>
        </p:blipFill>
        <p:spPr>
          <a:xfrm>
            <a:off x="5652120" y="4725144"/>
            <a:ext cx="792088" cy="79208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4" name="Image 73" descr="picto_recherche_doc.jpg"/>
          <p:cNvPicPr>
            <a:picLocks noChangeAspect="1"/>
          </p:cNvPicPr>
          <p:nvPr/>
        </p:nvPicPr>
        <p:blipFill>
          <a:blip r:embed="rId14" cstate="print"/>
          <a:stretch>
            <a:fillRect/>
          </a:stretch>
        </p:blipFill>
        <p:spPr>
          <a:xfrm>
            <a:off x="6876256" y="332656"/>
            <a:ext cx="792088" cy="79208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6" name="Image 75" descr="picto_equipe.jpg"/>
          <p:cNvPicPr>
            <a:picLocks noChangeAspect="1"/>
          </p:cNvPicPr>
          <p:nvPr/>
        </p:nvPicPr>
        <p:blipFill>
          <a:blip r:embed="rId15" cstate="print"/>
          <a:stretch>
            <a:fillRect/>
          </a:stretch>
        </p:blipFill>
        <p:spPr>
          <a:xfrm>
            <a:off x="6948264" y="5157192"/>
            <a:ext cx="936104" cy="936104"/>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8" name="Image 77" descr="picto_reflexion.jpg"/>
          <p:cNvPicPr>
            <a:picLocks noChangeAspect="1"/>
          </p:cNvPicPr>
          <p:nvPr/>
        </p:nvPicPr>
        <p:blipFill>
          <a:blip r:embed="rId16" cstate="print"/>
          <a:stretch>
            <a:fillRect/>
          </a:stretch>
        </p:blipFill>
        <p:spPr>
          <a:xfrm>
            <a:off x="6427812" y="1412776"/>
            <a:ext cx="1240532" cy="124053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3" name="Image 102" descr="picto_dessin.jpg"/>
          <p:cNvPicPr>
            <a:picLocks noChangeAspect="1"/>
          </p:cNvPicPr>
          <p:nvPr/>
        </p:nvPicPr>
        <p:blipFill>
          <a:blip r:embed="rId17" cstate="print"/>
          <a:stretch>
            <a:fillRect/>
          </a:stretch>
        </p:blipFill>
        <p:spPr>
          <a:xfrm>
            <a:off x="6732240" y="6292924"/>
            <a:ext cx="448444" cy="448444"/>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6" name="Image 105" descr="picto_dao.jpg"/>
          <p:cNvPicPr>
            <a:picLocks noChangeAspect="1"/>
          </p:cNvPicPr>
          <p:nvPr/>
        </p:nvPicPr>
        <p:blipFill>
          <a:blip r:embed="rId18" cstate="print"/>
          <a:stretch>
            <a:fillRect/>
          </a:stretch>
        </p:blipFill>
        <p:spPr>
          <a:xfrm>
            <a:off x="8172400" y="5877272"/>
            <a:ext cx="880492" cy="88049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2" name="Image 111" descr="picto_algodoo.jpg"/>
          <p:cNvPicPr>
            <a:picLocks noChangeAspect="1"/>
          </p:cNvPicPr>
          <p:nvPr/>
        </p:nvPicPr>
        <p:blipFill>
          <a:blip r:embed="rId19" cstate="print"/>
          <a:stretch>
            <a:fillRect/>
          </a:stretch>
        </p:blipFill>
        <p:spPr>
          <a:xfrm>
            <a:off x="8083996" y="4725144"/>
            <a:ext cx="736476" cy="736476"/>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3" name="Image 112" descr="picto_e_drawings.jpg"/>
          <p:cNvPicPr>
            <a:picLocks noChangeAspect="1"/>
          </p:cNvPicPr>
          <p:nvPr/>
        </p:nvPicPr>
        <p:blipFill>
          <a:blip r:embed="rId20" cstate="print"/>
          <a:stretch>
            <a:fillRect/>
          </a:stretch>
        </p:blipFill>
        <p:spPr>
          <a:xfrm>
            <a:off x="5436096" y="2060848"/>
            <a:ext cx="648072" cy="64807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sp>
        <p:nvSpPr>
          <p:cNvPr id="41" name="Connecteur droit 4"/>
          <p:cNvSpPr/>
          <p:nvPr/>
        </p:nvSpPr>
        <p:spPr>
          <a:xfrm rot="18560002">
            <a:off x="1116116" y="5288835"/>
            <a:ext cx="44176" cy="44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dirty="0"/>
          </a:p>
        </p:txBody>
      </p:sp>
      <p:sp>
        <p:nvSpPr>
          <p:cNvPr id="23" name="Rectangle à coins arrondis 22"/>
          <p:cNvSpPr/>
          <p:nvPr/>
        </p:nvSpPr>
        <p:spPr>
          <a:xfrm>
            <a:off x="142844" y="2997000"/>
            <a:ext cx="2088000" cy="86400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PROBLÈME</a:t>
            </a:r>
          </a:p>
          <a:p>
            <a:pPr algn="ctr"/>
            <a:r>
              <a:rPr lang="fr-FR" sz="2000" b="1" dirty="0" smtClean="0"/>
              <a:t>Technique</a:t>
            </a:r>
            <a:endParaRPr lang="fr-FR" sz="2000" b="1" dirty="0"/>
          </a:p>
        </p:txBody>
      </p:sp>
      <p:cxnSp>
        <p:nvCxnSpPr>
          <p:cNvPr id="44" name="Connecteur droit avec flèche 43"/>
          <p:cNvCxnSpPr>
            <a:stCxn id="23" idx="3"/>
            <a:endCxn id="22" idx="1"/>
          </p:cNvCxnSpPr>
          <p:nvPr/>
        </p:nvCxnSpPr>
        <p:spPr>
          <a:xfrm>
            <a:off x="2230844" y="3429000"/>
            <a:ext cx="540956" cy="0"/>
          </a:xfrm>
          <a:prstGeom prst="straightConnector1">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9" name="Rectangle à coins arrondis 48"/>
          <p:cNvSpPr/>
          <p:nvPr/>
        </p:nvSpPr>
        <p:spPr>
          <a:xfrm>
            <a:off x="180048" y="785794"/>
            <a:ext cx="4824000" cy="1563086"/>
          </a:xfrm>
          <a:prstGeom prst="wedgeRoundRectCallout">
            <a:avLst>
              <a:gd name="adj1" fmla="val 26592"/>
              <a:gd name="adj2" fmla="val 60986"/>
              <a:gd name="adj3" fmla="val 16667"/>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smtClean="0">
                <a:solidFill>
                  <a:schemeClr val="tx2"/>
                </a:solidFill>
              </a:rPr>
              <a:t>Un problème :</a:t>
            </a:r>
          </a:p>
          <a:p>
            <a:pPr lvl="1">
              <a:buFont typeface="Wingdings" pitchFamily="2" charset="2"/>
              <a:buChar char="§"/>
            </a:pPr>
            <a:r>
              <a:rPr lang="fr-FR" sz="2000" dirty="0" smtClean="0">
                <a:solidFill>
                  <a:schemeClr val="tx2"/>
                </a:solidFill>
              </a:rPr>
              <a:t> Contexte, contraintes</a:t>
            </a:r>
          </a:p>
          <a:p>
            <a:pPr lvl="1">
              <a:buFont typeface="Wingdings" pitchFamily="2" charset="2"/>
              <a:buChar char="§"/>
            </a:pPr>
            <a:r>
              <a:rPr lang="fr-FR" sz="2000" dirty="0" smtClean="0">
                <a:solidFill>
                  <a:schemeClr val="tx2"/>
                </a:solidFill>
              </a:rPr>
              <a:t> Ressources</a:t>
            </a:r>
          </a:p>
          <a:p>
            <a:pPr lvl="1">
              <a:buFont typeface="Wingdings" pitchFamily="2" charset="2"/>
              <a:buChar char="§"/>
            </a:pPr>
            <a:r>
              <a:rPr lang="fr-FR" sz="2000" dirty="0" smtClean="0">
                <a:solidFill>
                  <a:schemeClr val="tx2"/>
                </a:solidFill>
              </a:rPr>
              <a:t> Règles à appliquer, outils disponibles</a:t>
            </a:r>
          </a:p>
        </p:txBody>
      </p:sp>
      <p:sp>
        <p:nvSpPr>
          <p:cNvPr id="22" name="Rectangle à coins arrondis 21"/>
          <p:cNvSpPr/>
          <p:nvPr/>
        </p:nvSpPr>
        <p:spPr>
          <a:xfrm>
            <a:off x="2771800" y="3069000"/>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Résoudre</a:t>
            </a:r>
            <a:endParaRPr lang="fr-FR" sz="2400" b="1" dirty="0">
              <a:solidFill>
                <a:schemeClr val="accent1">
                  <a:lumMod val="20000"/>
                  <a:lumOff val="80000"/>
                </a:schemeClr>
              </a:solidFill>
              <a:latin typeface="Courier New" pitchFamily="49" charset="0"/>
              <a:cs typeface="Courier New" pitchFamily="49" charset="0"/>
            </a:endParaRPr>
          </a:p>
        </p:txBody>
      </p:sp>
      <p:sp>
        <p:nvSpPr>
          <p:cNvPr id="50" name="Rectangle à coins arrondis 49"/>
          <p:cNvSpPr/>
          <p:nvPr/>
        </p:nvSpPr>
        <p:spPr>
          <a:xfrm>
            <a:off x="179512" y="4545280"/>
            <a:ext cx="4824000" cy="1404000"/>
          </a:xfrm>
          <a:prstGeom prst="wedgeRoundRectCallout">
            <a:avLst>
              <a:gd name="adj1" fmla="val 26192"/>
              <a:gd name="adj2" fmla="val -60930"/>
              <a:gd name="adj3" fmla="val 16667"/>
            </a:avLst>
          </a:prstGeom>
          <a:solidFill>
            <a:schemeClr val="bg1">
              <a:lumMod val="95000"/>
            </a:schemeClr>
          </a:solidFill>
          <a:effectLst>
            <a:outerShdw blurRad="40000" dist="23000" dir="14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solidFill>
                  <a:schemeClr val="tx2"/>
                </a:solidFill>
              </a:rPr>
              <a:t>Des propositions :</a:t>
            </a:r>
          </a:p>
          <a:p>
            <a:pPr lvl="1">
              <a:buFont typeface="Wingdings" pitchFamily="2" charset="2"/>
              <a:buChar char="§"/>
            </a:pPr>
            <a:r>
              <a:rPr lang="fr-FR" sz="2000" dirty="0" smtClean="0">
                <a:solidFill>
                  <a:schemeClr val="tx2"/>
                </a:solidFill>
              </a:rPr>
              <a:t> Solutions satisfaisantes, choix</a:t>
            </a:r>
          </a:p>
          <a:p>
            <a:pPr lvl="1">
              <a:buFont typeface="Wingdings" pitchFamily="2" charset="2"/>
              <a:buChar char="§"/>
            </a:pPr>
            <a:r>
              <a:rPr lang="fr-FR" sz="2000" dirty="0" smtClean="0">
                <a:solidFill>
                  <a:schemeClr val="tx2"/>
                </a:solidFill>
              </a:rPr>
              <a:t> Schémas, modélisation, procédure…</a:t>
            </a:r>
          </a:p>
        </p:txBody>
      </p:sp>
      <p:sp>
        <p:nvSpPr>
          <p:cNvPr id="37" name="Rectangle à coins arrondis 36"/>
          <p:cNvSpPr/>
          <p:nvPr/>
        </p:nvSpPr>
        <p:spPr>
          <a:xfrm>
            <a:off x="5184000" y="2817128"/>
            <a:ext cx="3960000" cy="1764000"/>
          </a:xfrm>
          <a:prstGeom prst="wedgeRoundRectCallout">
            <a:avLst>
              <a:gd name="adj1" fmla="val -52736"/>
              <a:gd name="adj2" fmla="val -26329"/>
              <a:gd name="adj3" fmla="val 16667"/>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smtClean="0">
                <a:solidFill>
                  <a:schemeClr val="tx2"/>
                </a:solidFill>
              </a:rPr>
              <a:t>Une recherche de solutions :</a:t>
            </a:r>
          </a:p>
          <a:p>
            <a:pPr lvl="1">
              <a:buFont typeface="Wingdings" pitchFamily="2" charset="2"/>
              <a:buChar char="§"/>
            </a:pPr>
            <a:r>
              <a:rPr lang="fr-FR" sz="2000" dirty="0" smtClean="0">
                <a:solidFill>
                  <a:schemeClr val="tx2"/>
                </a:solidFill>
              </a:rPr>
              <a:t> Idées</a:t>
            </a:r>
          </a:p>
          <a:p>
            <a:pPr lvl="1">
              <a:buFont typeface="Wingdings" pitchFamily="2" charset="2"/>
              <a:buChar char="§"/>
            </a:pPr>
            <a:r>
              <a:rPr lang="fr-FR" sz="2000" dirty="0" smtClean="0">
                <a:solidFill>
                  <a:schemeClr val="tx2"/>
                </a:solidFill>
              </a:rPr>
              <a:t> Expérimentation</a:t>
            </a:r>
          </a:p>
          <a:p>
            <a:pPr lvl="1">
              <a:buFont typeface="Wingdings" pitchFamily="2" charset="2"/>
              <a:buChar char="§"/>
            </a:pPr>
            <a:r>
              <a:rPr lang="fr-FR" sz="2000" dirty="0" smtClean="0">
                <a:solidFill>
                  <a:schemeClr val="tx2"/>
                </a:solidFill>
              </a:rPr>
              <a:t> Simulation</a:t>
            </a:r>
          </a:p>
          <a:p>
            <a:pPr lvl="1">
              <a:buFont typeface="Wingdings" pitchFamily="2" charset="2"/>
              <a:buChar char="§"/>
            </a:pPr>
            <a:r>
              <a:rPr lang="fr-FR" sz="2000" dirty="0" smtClean="0">
                <a:solidFill>
                  <a:schemeClr val="tx2"/>
                </a:solidFill>
              </a:rPr>
              <a:t> Essais, tests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000"/>
                                        <p:tgtEl>
                                          <p:spTgt spid="23"/>
                                        </p:tgtEl>
                                      </p:cBhvr>
                                    </p:animEffect>
                                  </p:childTnLst>
                                </p:cTn>
                              </p:par>
                              <p:par>
                                <p:cTn id="8" presetID="10" presetClass="exit" presetSubtype="0" fill="hold" nodeType="withEffect">
                                  <p:stCondLst>
                                    <p:cond delay="0"/>
                                  </p:stCondLst>
                                  <p:childTnLst>
                                    <p:animEffect transition="out" filter="fade">
                                      <p:cBhvr>
                                        <p:cTn id="9" dur="2000"/>
                                        <p:tgtEl>
                                          <p:spTgt spid="36"/>
                                        </p:tgtEl>
                                      </p:cBhvr>
                                    </p:animEffect>
                                    <p:set>
                                      <p:cBhvr>
                                        <p:cTn id="10" dur="1" fill="hold">
                                          <p:stCondLst>
                                            <p:cond delay="1999"/>
                                          </p:stCondLst>
                                        </p:cTn>
                                        <p:tgtEl>
                                          <p:spTgt spid="36"/>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2000"/>
                                        <p:tgtEl>
                                          <p:spTgt spid="4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2000"/>
                                        <p:tgtEl>
                                          <p:spTgt spid="49"/>
                                        </p:tgtEl>
                                      </p:cBhvr>
                                    </p:animEffect>
                                  </p:childTnLst>
                                </p:cTn>
                              </p:par>
                              <p:par>
                                <p:cTn id="23" presetID="10" presetClass="entr" presetSubtype="0" fill="hold" nodeType="with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fade">
                                      <p:cBhvr>
                                        <p:cTn id="25" dur="2000"/>
                                        <p:tgtEl>
                                          <p:spTgt spid="80"/>
                                        </p:tgtEl>
                                      </p:cBhvr>
                                    </p:animEffect>
                                  </p:childTnLst>
                                </p:cTn>
                              </p:par>
                              <p:par>
                                <p:cTn id="26" presetID="10" presetClass="entr" presetSubtype="0" fill="hold" nodeType="with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fade">
                                      <p:cBhvr>
                                        <p:cTn id="28" dur="2000"/>
                                        <p:tgtEl>
                                          <p:spTgt spid="65"/>
                                        </p:tgtEl>
                                      </p:cBhvr>
                                    </p:animEffect>
                                  </p:childTnLst>
                                </p:cTn>
                              </p:par>
                              <p:par>
                                <p:cTn id="29" presetID="10"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2000"/>
                                        <p:tgtEl>
                                          <p:spTgt spid="82"/>
                                        </p:tgtEl>
                                      </p:cBhvr>
                                    </p:animEffect>
                                  </p:childTnLst>
                                </p:cTn>
                              </p:par>
                              <p:par>
                                <p:cTn id="32" presetID="10" presetClass="entr" presetSubtype="0" fill="hold" nodeType="withEffect">
                                  <p:stCondLst>
                                    <p:cond delay="0"/>
                                  </p:stCondLst>
                                  <p:childTnLst>
                                    <p:set>
                                      <p:cBhvr>
                                        <p:cTn id="33" dur="1" fill="hold">
                                          <p:stCondLst>
                                            <p:cond delay="0"/>
                                          </p:stCondLst>
                                        </p:cTn>
                                        <p:tgtEl>
                                          <p:spTgt spid="74"/>
                                        </p:tgtEl>
                                        <p:attrNameLst>
                                          <p:attrName>style.visibility</p:attrName>
                                        </p:attrNameLst>
                                      </p:cBhvr>
                                      <p:to>
                                        <p:strVal val="visible"/>
                                      </p:to>
                                    </p:set>
                                    <p:animEffect transition="in" filter="fade">
                                      <p:cBhvr>
                                        <p:cTn id="34" dur="2000"/>
                                        <p:tgtEl>
                                          <p:spTgt spid="74"/>
                                        </p:tgtEl>
                                      </p:cBhvr>
                                    </p:animEffect>
                                  </p:childTnLst>
                                </p:cTn>
                              </p:par>
                              <p:par>
                                <p:cTn id="35" presetID="10" presetClass="entr" presetSubtype="0" fill="hold" nodeType="with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2000"/>
                                        <p:tgtEl>
                                          <p:spTgt spid="84"/>
                                        </p:tgtEl>
                                      </p:cBhvr>
                                    </p:animEffect>
                                  </p:childTnLst>
                                </p:cTn>
                              </p:par>
                              <p:par>
                                <p:cTn id="38" presetID="10" presetClass="entr" presetSubtype="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2000"/>
                                        <p:tgtEl>
                                          <p:spTgt spid="68"/>
                                        </p:tgtEl>
                                      </p:cBhvr>
                                    </p:animEffect>
                                  </p:childTnLst>
                                </p:cTn>
                              </p:par>
                            </p:childTnLst>
                          </p:cTn>
                        </p:par>
                        <p:par>
                          <p:cTn id="41" fill="hold">
                            <p:stCondLst>
                              <p:cond delay="2000"/>
                            </p:stCondLst>
                            <p:childTnLst>
                              <p:par>
                                <p:cTn id="42" presetID="10" presetClass="entr" presetSubtype="0" fill="hold" grpId="1"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2000"/>
                                        <p:tgtEl>
                                          <p:spTgt spid="37"/>
                                        </p:tgtEl>
                                      </p:cBhvr>
                                    </p:animEffect>
                                  </p:childTnLst>
                                </p:cTn>
                              </p:par>
                              <p:par>
                                <p:cTn id="45" presetID="10" presetClass="entr" presetSubtype="0" fill="hold" nodeType="withEffect">
                                  <p:stCondLst>
                                    <p:cond delay="0"/>
                                  </p:stCondLst>
                                  <p:childTnLst>
                                    <p:set>
                                      <p:cBhvr>
                                        <p:cTn id="46" dur="1" fill="hold">
                                          <p:stCondLst>
                                            <p:cond delay="0"/>
                                          </p:stCondLst>
                                        </p:cTn>
                                        <p:tgtEl>
                                          <p:spTgt spid="113"/>
                                        </p:tgtEl>
                                        <p:attrNameLst>
                                          <p:attrName>style.visibility</p:attrName>
                                        </p:attrNameLst>
                                      </p:cBhvr>
                                      <p:to>
                                        <p:strVal val="visible"/>
                                      </p:to>
                                    </p:set>
                                    <p:animEffect transition="in" filter="fade">
                                      <p:cBhvr>
                                        <p:cTn id="47" dur="2000"/>
                                        <p:tgtEl>
                                          <p:spTgt spid="113"/>
                                        </p:tgtEl>
                                      </p:cBhvr>
                                    </p:animEffect>
                                  </p:childTnLst>
                                </p:cTn>
                              </p:par>
                              <p:par>
                                <p:cTn id="48" presetID="10" presetClass="entr" presetSubtype="0" fill="hold" nodeType="with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fade">
                                      <p:cBhvr>
                                        <p:cTn id="50" dur="2000"/>
                                        <p:tgtEl>
                                          <p:spTgt spid="78"/>
                                        </p:tgtEl>
                                      </p:cBhvr>
                                    </p:animEffect>
                                  </p:childTnLst>
                                </p:cTn>
                              </p:par>
                              <p:par>
                                <p:cTn id="51" presetID="10" presetClass="entr" presetSubtype="0" fill="hold" nodeType="with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2000"/>
                                        <p:tgtEl>
                                          <p:spTgt spid="72"/>
                                        </p:tgtEl>
                                      </p:cBhvr>
                                    </p:animEffect>
                                  </p:childTnLst>
                                </p:cTn>
                              </p:par>
                              <p:par>
                                <p:cTn id="54" presetID="10" presetClass="entr" presetSubtype="0" fill="hold" nodeType="withEffect">
                                  <p:stCondLst>
                                    <p:cond delay="0"/>
                                  </p:stCondLst>
                                  <p:childTnLst>
                                    <p:set>
                                      <p:cBhvr>
                                        <p:cTn id="55" dur="1" fill="hold">
                                          <p:stCondLst>
                                            <p:cond delay="0"/>
                                          </p:stCondLst>
                                        </p:cTn>
                                        <p:tgtEl>
                                          <p:spTgt spid="112"/>
                                        </p:tgtEl>
                                        <p:attrNameLst>
                                          <p:attrName>style.visibility</p:attrName>
                                        </p:attrNameLst>
                                      </p:cBhvr>
                                      <p:to>
                                        <p:strVal val="visible"/>
                                      </p:to>
                                    </p:set>
                                    <p:animEffect transition="in" filter="fade">
                                      <p:cBhvr>
                                        <p:cTn id="56" dur="2000"/>
                                        <p:tgtEl>
                                          <p:spTgt spid="112"/>
                                        </p:tgtEl>
                                      </p:cBhvr>
                                    </p:animEffect>
                                  </p:childTnLst>
                                </p:cTn>
                              </p:par>
                              <p:par>
                                <p:cTn id="57" presetID="10" presetClass="entr" presetSubtype="0" fill="hold" nodeType="withEffect">
                                  <p:stCondLst>
                                    <p:cond delay="0"/>
                                  </p:stCondLst>
                                  <p:childTnLst>
                                    <p:set>
                                      <p:cBhvr>
                                        <p:cTn id="58" dur="1" fill="hold">
                                          <p:stCondLst>
                                            <p:cond delay="0"/>
                                          </p:stCondLst>
                                        </p:cTn>
                                        <p:tgtEl>
                                          <p:spTgt spid="76"/>
                                        </p:tgtEl>
                                        <p:attrNameLst>
                                          <p:attrName>style.visibility</p:attrName>
                                        </p:attrNameLst>
                                      </p:cBhvr>
                                      <p:to>
                                        <p:strVal val="visible"/>
                                      </p:to>
                                    </p:set>
                                    <p:animEffect transition="in" filter="fade">
                                      <p:cBhvr>
                                        <p:cTn id="59" dur="2000"/>
                                        <p:tgtEl>
                                          <p:spTgt spid="76"/>
                                        </p:tgtEl>
                                      </p:cBhvr>
                                    </p:animEffect>
                                  </p:childTnLst>
                                </p:cTn>
                              </p:par>
                              <p:par>
                                <p:cTn id="60" presetID="10" presetClass="entr" presetSubtype="0" fill="hold" nodeType="withEffect">
                                  <p:stCondLst>
                                    <p:cond delay="0"/>
                                  </p:stCondLst>
                                  <p:childTnLst>
                                    <p:set>
                                      <p:cBhvr>
                                        <p:cTn id="61" dur="1" fill="hold">
                                          <p:stCondLst>
                                            <p:cond delay="0"/>
                                          </p:stCondLst>
                                        </p:cTn>
                                        <p:tgtEl>
                                          <p:spTgt spid="73"/>
                                        </p:tgtEl>
                                        <p:attrNameLst>
                                          <p:attrName>style.visibility</p:attrName>
                                        </p:attrNameLst>
                                      </p:cBhvr>
                                      <p:to>
                                        <p:strVal val="visible"/>
                                      </p:to>
                                    </p:set>
                                    <p:animEffect transition="in" filter="fade">
                                      <p:cBhvr>
                                        <p:cTn id="62" dur="2000"/>
                                        <p:tgtEl>
                                          <p:spTgt spid="73"/>
                                        </p:tgtEl>
                                      </p:cBhvr>
                                    </p:animEffect>
                                  </p:childTnLst>
                                </p:cTn>
                              </p:par>
                              <p:par>
                                <p:cTn id="63" presetID="10" presetClass="entr" presetSubtype="0" fill="hold" nodeType="withEffect">
                                  <p:stCondLst>
                                    <p:cond delay="0"/>
                                  </p:stCondLst>
                                  <p:childTnLst>
                                    <p:set>
                                      <p:cBhvr>
                                        <p:cTn id="64" dur="1" fill="hold">
                                          <p:stCondLst>
                                            <p:cond delay="0"/>
                                          </p:stCondLst>
                                        </p:cTn>
                                        <p:tgtEl>
                                          <p:spTgt spid="92"/>
                                        </p:tgtEl>
                                        <p:attrNameLst>
                                          <p:attrName>style.visibility</p:attrName>
                                        </p:attrNameLst>
                                      </p:cBhvr>
                                      <p:to>
                                        <p:strVal val="visible"/>
                                      </p:to>
                                    </p:set>
                                    <p:animEffect transition="in" filter="fade">
                                      <p:cBhvr>
                                        <p:cTn id="65" dur="2000"/>
                                        <p:tgtEl>
                                          <p:spTgt spid="92"/>
                                        </p:tgtEl>
                                      </p:cBhvr>
                                    </p:animEffect>
                                  </p:childTnLst>
                                </p:cTn>
                              </p:par>
                              <p:par>
                                <p:cTn id="66" presetID="10" presetClass="entr" presetSubtype="0" fill="hold" nodeType="withEffect">
                                  <p:stCondLst>
                                    <p:cond delay="0"/>
                                  </p:stCondLst>
                                  <p:childTnLst>
                                    <p:set>
                                      <p:cBhvr>
                                        <p:cTn id="67" dur="1" fill="hold">
                                          <p:stCondLst>
                                            <p:cond delay="0"/>
                                          </p:stCondLst>
                                        </p:cTn>
                                        <p:tgtEl>
                                          <p:spTgt spid="117"/>
                                        </p:tgtEl>
                                        <p:attrNameLst>
                                          <p:attrName>style.visibility</p:attrName>
                                        </p:attrNameLst>
                                      </p:cBhvr>
                                      <p:to>
                                        <p:strVal val="visible"/>
                                      </p:to>
                                    </p:set>
                                    <p:animEffect transition="in" filter="fade">
                                      <p:cBhvr>
                                        <p:cTn id="68" dur="2000"/>
                                        <p:tgtEl>
                                          <p:spTgt spid="117"/>
                                        </p:tgtEl>
                                      </p:cBhvr>
                                    </p:animEffect>
                                  </p:childTnLst>
                                </p:cTn>
                              </p:par>
                              <p:par>
                                <p:cTn id="69" presetID="10" presetClass="entr" presetSubtype="0" fill="hold"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fade">
                                      <p:cBhvr>
                                        <p:cTn id="71" dur="2000"/>
                                        <p:tgtEl>
                                          <p:spTgt spid="94"/>
                                        </p:tgtEl>
                                      </p:cBhvr>
                                    </p:animEffect>
                                  </p:childTnLst>
                                </p:cTn>
                              </p:par>
                              <p:par>
                                <p:cTn id="72" presetID="10" presetClass="entr" presetSubtype="0" fill="hold" nodeType="withEffect">
                                  <p:stCondLst>
                                    <p:cond delay="0"/>
                                  </p:stCondLst>
                                  <p:childTnLst>
                                    <p:set>
                                      <p:cBhvr>
                                        <p:cTn id="73" dur="1" fill="hold">
                                          <p:stCondLst>
                                            <p:cond delay="0"/>
                                          </p:stCondLst>
                                        </p:cTn>
                                        <p:tgtEl>
                                          <p:spTgt spid="115"/>
                                        </p:tgtEl>
                                        <p:attrNameLst>
                                          <p:attrName>style.visibility</p:attrName>
                                        </p:attrNameLst>
                                      </p:cBhvr>
                                      <p:to>
                                        <p:strVal val="visible"/>
                                      </p:to>
                                    </p:set>
                                    <p:animEffect transition="in" filter="fade">
                                      <p:cBhvr>
                                        <p:cTn id="74" dur="2000"/>
                                        <p:tgtEl>
                                          <p:spTgt spid="115"/>
                                        </p:tgtEl>
                                      </p:cBhvr>
                                    </p:animEffect>
                                  </p:childTnLst>
                                </p:cTn>
                              </p:par>
                              <p:par>
                                <p:cTn id="75" presetID="10" presetClass="entr" presetSubtype="0" fill="hold" nodeType="withEffect">
                                  <p:stCondLst>
                                    <p:cond delay="0"/>
                                  </p:stCondLst>
                                  <p:childTnLst>
                                    <p:set>
                                      <p:cBhvr>
                                        <p:cTn id="76" dur="1" fill="hold">
                                          <p:stCondLst>
                                            <p:cond delay="0"/>
                                          </p:stCondLst>
                                        </p:cTn>
                                        <p:tgtEl>
                                          <p:spTgt spid="119"/>
                                        </p:tgtEl>
                                        <p:attrNameLst>
                                          <p:attrName>style.visibility</p:attrName>
                                        </p:attrNameLst>
                                      </p:cBhvr>
                                      <p:to>
                                        <p:strVal val="visible"/>
                                      </p:to>
                                    </p:set>
                                    <p:animEffect transition="in" filter="fade">
                                      <p:cBhvr>
                                        <p:cTn id="77" dur="2000"/>
                                        <p:tgtEl>
                                          <p:spTgt spid="119"/>
                                        </p:tgtEl>
                                      </p:cBhvr>
                                    </p:animEffect>
                                  </p:childTnLst>
                                </p:cTn>
                              </p:par>
                              <p:par>
                                <p:cTn id="78" presetID="10" presetClass="entr" presetSubtype="0" fill="hold"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2000"/>
                                        <p:tgtEl>
                                          <p:spTgt spid="87"/>
                                        </p:tgtEl>
                                      </p:cBhvr>
                                    </p:animEffect>
                                  </p:childTnLst>
                                </p:cTn>
                              </p:par>
                            </p:childTnLst>
                          </p:cTn>
                        </p:par>
                        <p:par>
                          <p:cTn id="81" fill="hold">
                            <p:stCondLst>
                              <p:cond delay="4000"/>
                            </p:stCondLst>
                            <p:childTnLst>
                              <p:par>
                                <p:cTn id="82" presetID="10" presetClass="entr" presetSubtype="0" fill="hold" grpId="0" nodeType="afterEffect">
                                  <p:stCondLst>
                                    <p:cond delay="0"/>
                                  </p:stCondLst>
                                  <p:childTnLst>
                                    <p:set>
                                      <p:cBhvr>
                                        <p:cTn id="83" dur="1" fill="hold">
                                          <p:stCondLst>
                                            <p:cond delay="0"/>
                                          </p:stCondLst>
                                        </p:cTn>
                                        <p:tgtEl>
                                          <p:spTgt spid="50"/>
                                        </p:tgtEl>
                                        <p:attrNameLst>
                                          <p:attrName>style.visibility</p:attrName>
                                        </p:attrNameLst>
                                      </p:cBhvr>
                                      <p:to>
                                        <p:strVal val="visible"/>
                                      </p:to>
                                    </p:set>
                                    <p:animEffect transition="in" filter="fade">
                                      <p:cBhvr>
                                        <p:cTn id="84" dur="2000"/>
                                        <p:tgtEl>
                                          <p:spTgt spid="50"/>
                                        </p:tgtEl>
                                      </p:cBhvr>
                                    </p:animEffect>
                                  </p:childTnLst>
                                </p:cTn>
                              </p:par>
                              <p:par>
                                <p:cTn id="85" presetID="10" presetClass="entr" presetSubtype="0" fill="hold" nodeType="withEffect">
                                  <p:stCondLst>
                                    <p:cond delay="0"/>
                                  </p:stCondLst>
                                  <p:childTnLst>
                                    <p:set>
                                      <p:cBhvr>
                                        <p:cTn id="86" dur="1" fill="hold">
                                          <p:stCondLst>
                                            <p:cond delay="0"/>
                                          </p:stCondLst>
                                        </p:cTn>
                                        <p:tgtEl>
                                          <p:spTgt spid="69"/>
                                        </p:tgtEl>
                                        <p:attrNameLst>
                                          <p:attrName>style.visibility</p:attrName>
                                        </p:attrNameLst>
                                      </p:cBhvr>
                                      <p:to>
                                        <p:strVal val="visible"/>
                                      </p:to>
                                    </p:set>
                                    <p:animEffect transition="in" filter="fade">
                                      <p:cBhvr>
                                        <p:cTn id="87" dur="2000"/>
                                        <p:tgtEl>
                                          <p:spTgt spid="69"/>
                                        </p:tgtEl>
                                      </p:cBhvr>
                                    </p:animEffect>
                                  </p:childTnLst>
                                </p:cTn>
                              </p:par>
                              <p:par>
                                <p:cTn id="88" presetID="10" presetClass="entr" presetSubtype="0" fill="hold" nodeType="with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2000"/>
                                        <p:tgtEl>
                                          <p:spTgt spid="98"/>
                                        </p:tgtEl>
                                      </p:cBhvr>
                                    </p:animEffect>
                                  </p:childTnLst>
                                </p:cTn>
                              </p:par>
                              <p:par>
                                <p:cTn id="91" presetID="10" presetClass="entr" presetSubtype="0" fill="hold" nodeType="withEffect">
                                  <p:stCondLst>
                                    <p:cond delay="0"/>
                                  </p:stCondLst>
                                  <p:childTnLst>
                                    <p:set>
                                      <p:cBhvr>
                                        <p:cTn id="92" dur="1" fill="hold">
                                          <p:stCondLst>
                                            <p:cond delay="0"/>
                                          </p:stCondLst>
                                        </p:cTn>
                                        <p:tgtEl>
                                          <p:spTgt spid="109"/>
                                        </p:tgtEl>
                                        <p:attrNameLst>
                                          <p:attrName>style.visibility</p:attrName>
                                        </p:attrNameLst>
                                      </p:cBhvr>
                                      <p:to>
                                        <p:strVal val="visible"/>
                                      </p:to>
                                    </p:set>
                                    <p:animEffect transition="in" filter="fade">
                                      <p:cBhvr>
                                        <p:cTn id="93" dur="2000"/>
                                        <p:tgtEl>
                                          <p:spTgt spid="109"/>
                                        </p:tgtEl>
                                      </p:cBhvr>
                                    </p:animEffect>
                                  </p:childTnLst>
                                </p:cTn>
                              </p:par>
                              <p:par>
                                <p:cTn id="94" presetID="10" presetClass="entr" presetSubtype="0" fill="hold" nodeType="withEffect">
                                  <p:stCondLst>
                                    <p:cond delay="0"/>
                                  </p:stCondLst>
                                  <p:childTnLst>
                                    <p:set>
                                      <p:cBhvr>
                                        <p:cTn id="95" dur="1" fill="hold">
                                          <p:stCondLst>
                                            <p:cond delay="0"/>
                                          </p:stCondLst>
                                        </p:cTn>
                                        <p:tgtEl>
                                          <p:spTgt spid="103"/>
                                        </p:tgtEl>
                                        <p:attrNameLst>
                                          <p:attrName>style.visibility</p:attrName>
                                        </p:attrNameLst>
                                      </p:cBhvr>
                                      <p:to>
                                        <p:strVal val="visible"/>
                                      </p:to>
                                    </p:set>
                                    <p:animEffect transition="in" filter="fade">
                                      <p:cBhvr>
                                        <p:cTn id="96" dur="2000"/>
                                        <p:tgtEl>
                                          <p:spTgt spid="103"/>
                                        </p:tgtEl>
                                      </p:cBhvr>
                                    </p:animEffect>
                                  </p:childTnLst>
                                </p:cTn>
                              </p:par>
                              <p:par>
                                <p:cTn id="97" presetID="10" presetClass="entr" presetSubtype="0" fill="hold" nodeType="withEffect">
                                  <p:stCondLst>
                                    <p:cond delay="0"/>
                                  </p:stCondLst>
                                  <p:childTnLst>
                                    <p:set>
                                      <p:cBhvr>
                                        <p:cTn id="98" dur="1" fill="hold">
                                          <p:stCondLst>
                                            <p:cond delay="0"/>
                                          </p:stCondLst>
                                        </p:cTn>
                                        <p:tgtEl>
                                          <p:spTgt spid="96"/>
                                        </p:tgtEl>
                                        <p:attrNameLst>
                                          <p:attrName>style.visibility</p:attrName>
                                        </p:attrNameLst>
                                      </p:cBhvr>
                                      <p:to>
                                        <p:strVal val="visible"/>
                                      </p:to>
                                    </p:set>
                                    <p:animEffect transition="in" filter="fade">
                                      <p:cBhvr>
                                        <p:cTn id="99" dur="2000"/>
                                        <p:tgtEl>
                                          <p:spTgt spid="96"/>
                                        </p:tgtEl>
                                      </p:cBhvr>
                                    </p:animEffect>
                                  </p:childTnLst>
                                </p:cTn>
                              </p:par>
                              <p:par>
                                <p:cTn id="100" presetID="10" presetClass="entr" presetSubtype="0" fill="hold" nodeType="withEffect">
                                  <p:stCondLst>
                                    <p:cond delay="0"/>
                                  </p:stCondLst>
                                  <p:childTnLst>
                                    <p:set>
                                      <p:cBhvr>
                                        <p:cTn id="101" dur="1" fill="hold">
                                          <p:stCondLst>
                                            <p:cond delay="0"/>
                                          </p:stCondLst>
                                        </p:cTn>
                                        <p:tgtEl>
                                          <p:spTgt spid="106"/>
                                        </p:tgtEl>
                                        <p:attrNameLst>
                                          <p:attrName>style.visibility</p:attrName>
                                        </p:attrNameLst>
                                      </p:cBhvr>
                                      <p:to>
                                        <p:strVal val="visible"/>
                                      </p:to>
                                    </p:set>
                                    <p:animEffect transition="in" filter="fade">
                                      <p:cBhvr>
                                        <p:cTn id="102" dur="2000"/>
                                        <p:tgtEl>
                                          <p:spTgt spid="106"/>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2000"/>
                                        <p:tgtEl>
                                          <p:spTgt spid="80"/>
                                        </p:tgtEl>
                                      </p:cBhvr>
                                    </p:animEffect>
                                    <p:set>
                                      <p:cBhvr>
                                        <p:cTn id="107" dur="1" fill="hold">
                                          <p:stCondLst>
                                            <p:cond delay="1999"/>
                                          </p:stCondLst>
                                        </p:cTn>
                                        <p:tgtEl>
                                          <p:spTgt spid="80"/>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2000"/>
                                        <p:tgtEl>
                                          <p:spTgt spid="82"/>
                                        </p:tgtEl>
                                      </p:cBhvr>
                                    </p:animEffect>
                                    <p:set>
                                      <p:cBhvr>
                                        <p:cTn id="110" dur="1" fill="hold">
                                          <p:stCondLst>
                                            <p:cond delay="1999"/>
                                          </p:stCondLst>
                                        </p:cTn>
                                        <p:tgtEl>
                                          <p:spTgt spid="8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2000"/>
                                        <p:tgtEl>
                                          <p:spTgt spid="84"/>
                                        </p:tgtEl>
                                      </p:cBhvr>
                                    </p:animEffect>
                                    <p:set>
                                      <p:cBhvr>
                                        <p:cTn id="113" dur="1" fill="hold">
                                          <p:stCondLst>
                                            <p:cond delay="1999"/>
                                          </p:stCondLst>
                                        </p:cTn>
                                        <p:tgtEl>
                                          <p:spTgt spid="84"/>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2000"/>
                                        <p:tgtEl>
                                          <p:spTgt spid="87"/>
                                        </p:tgtEl>
                                      </p:cBhvr>
                                    </p:animEffect>
                                    <p:set>
                                      <p:cBhvr>
                                        <p:cTn id="116" dur="1" fill="hold">
                                          <p:stCondLst>
                                            <p:cond delay="1999"/>
                                          </p:stCondLst>
                                        </p:cTn>
                                        <p:tgtEl>
                                          <p:spTgt spid="87"/>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2000"/>
                                        <p:tgtEl>
                                          <p:spTgt spid="92"/>
                                        </p:tgtEl>
                                      </p:cBhvr>
                                    </p:animEffect>
                                    <p:set>
                                      <p:cBhvr>
                                        <p:cTn id="119" dur="1" fill="hold">
                                          <p:stCondLst>
                                            <p:cond delay="1999"/>
                                          </p:stCondLst>
                                        </p:cTn>
                                        <p:tgtEl>
                                          <p:spTgt spid="92"/>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2000"/>
                                        <p:tgtEl>
                                          <p:spTgt spid="94"/>
                                        </p:tgtEl>
                                      </p:cBhvr>
                                    </p:animEffect>
                                    <p:set>
                                      <p:cBhvr>
                                        <p:cTn id="122" dur="1" fill="hold">
                                          <p:stCondLst>
                                            <p:cond delay="1999"/>
                                          </p:stCondLst>
                                        </p:cTn>
                                        <p:tgtEl>
                                          <p:spTgt spid="94"/>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96"/>
                                        </p:tgtEl>
                                      </p:cBhvr>
                                    </p:animEffect>
                                    <p:set>
                                      <p:cBhvr>
                                        <p:cTn id="125" dur="1" fill="hold">
                                          <p:stCondLst>
                                            <p:cond delay="1999"/>
                                          </p:stCondLst>
                                        </p:cTn>
                                        <p:tgtEl>
                                          <p:spTgt spid="96"/>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98"/>
                                        </p:tgtEl>
                                      </p:cBhvr>
                                    </p:animEffect>
                                    <p:set>
                                      <p:cBhvr>
                                        <p:cTn id="128" dur="1" fill="hold">
                                          <p:stCondLst>
                                            <p:cond delay="1999"/>
                                          </p:stCondLst>
                                        </p:cTn>
                                        <p:tgtEl>
                                          <p:spTgt spid="9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0"/>
                                        <p:tgtEl>
                                          <p:spTgt spid="109"/>
                                        </p:tgtEl>
                                      </p:cBhvr>
                                    </p:animEffect>
                                    <p:set>
                                      <p:cBhvr>
                                        <p:cTn id="131" dur="1" fill="hold">
                                          <p:stCondLst>
                                            <p:cond delay="1999"/>
                                          </p:stCondLst>
                                        </p:cTn>
                                        <p:tgtEl>
                                          <p:spTgt spid="109"/>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2000"/>
                                        <p:tgtEl>
                                          <p:spTgt spid="115"/>
                                        </p:tgtEl>
                                      </p:cBhvr>
                                    </p:animEffect>
                                    <p:set>
                                      <p:cBhvr>
                                        <p:cTn id="134" dur="1" fill="hold">
                                          <p:stCondLst>
                                            <p:cond delay="1999"/>
                                          </p:stCondLst>
                                        </p:cTn>
                                        <p:tgtEl>
                                          <p:spTgt spid="115"/>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2000"/>
                                        <p:tgtEl>
                                          <p:spTgt spid="117"/>
                                        </p:tgtEl>
                                      </p:cBhvr>
                                    </p:animEffect>
                                    <p:set>
                                      <p:cBhvr>
                                        <p:cTn id="137" dur="1" fill="hold">
                                          <p:stCondLst>
                                            <p:cond delay="1999"/>
                                          </p:stCondLst>
                                        </p:cTn>
                                        <p:tgtEl>
                                          <p:spTgt spid="117"/>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2000"/>
                                        <p:tgtEl>
                                          <p:spTgt spid="119"/>
                                        </p:tgtEl>
                                      </p:cBhvr>
                                    </p:animEffect>
                                    <p:set>
                                      <p:cBhvr>
                                        <p:cTn id="140" dur="1" fill="hold">
                                          <p:stCondLst>
                                            <p:cond delay="1999"/>
                                          </p:stCondLst>
                                        </p:cTn>
                                        <p:tgtEl>
                                          <p:spTgt spid="119"/>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2000"/>
                                        <p:tgtEl>
                                          <p:spTgt spid="65"/>
                                        </p:tgtEl>
                                      </p:cBhvr>
                                    </p:animEffect>
                                    <p:set>
                                      <p:cBhvr>
                                        <p:cTn id="143" dur="1" fill="hold">
                                          <p:stCondLst>
                                            <p:cond delay="1999"/>
                                          </p:stCondLst>
                                        </p:cTn>
                                        <p:tgtEl>
                                          <p:spTgt spid="65"/>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2000"/>
                                        <p:tgtEl>
                                          <p:spTgt spid="68"/>
                                        </p:tgtEl>
                                      </p:cBhvr>
                                    </p:animEffect>
                                    <p:set>
                                      <p:cBhvr>
                                        <p:cTn id="146" dur="1" fill="hold">
                                          <p:stCondLst>
                                            <p:cond delay="1999"/>
                                          </p:stCondLst>
                                        </p:cTn>
                                        <p:tgtEl>
                                          <p:spTgt spid="68"/>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2000"/>
                                        <p:tgtEl>
                                          <p:spTgt spid="69"/>
                                        </p:tgtEl>
                                      </p:cBhvr>
                                    </p:animEffect>
                                    <p:set>
                                      <p:cBhvr>
                                        <p:cTn id="149" dur="1" fill="hold">
                                          <p:stCondLst>
                                            <p:cond delay="1999"/>
                                          </p:stCondLst>
                                        </p:cTn>
                                        <p:tgtEl>
                                          <p:spTgt spid="69"/>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2000"/>
                                        <p:tgtEl>
                                          <p:spTgt spid="72"/>
                                        </p:tgtEl>
                                      </p:cBhvr>
                                    </p:animEffect>
                                    <p:set>
                                      <p:cBhvr>
                                        <p:cTn id="152" dur="1" fill="hold">
                                          <p:stCondLst>
                                            <p:cond delay="1999"/>
                                          </p:stCondLst>
                                        </p:cTn>
                                        <p:tgtEl>
                                          <p:spTgt spid="72"/>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2000"/>
                                        <p:tgtEl>
                                          <p:spTgt spid="73"/>
                                        </p:tgtEl>
                                      </p:cBhvr>
                                    </p:animEffect>
                                    <p:set>
                                      <p:cBhvr>
                                        <p:cTn id="155" dur="1" fill="hold">
                                          <p:stCondLst>
                                            <p:cond delay="1999"/>
                                          </p:stCondLst>
                                        </p:cTn>
                                        <p:tgtEl>
                                          <p:spTgt spid="73"/>
                                        </p:tgtEl>
                                        <p:attrNameLst>
                                          <p:attrName>style.visibility</p:attrName>
                                        </p:attrNameLst>
                                      </p:cBhvr>
                                      <p:to>
                                        <p:strVal val="hidden"/>
                                      </p:to>
                                    </p:set>
                                  </p:childTnLst>
                                </p:cTn>
                              </p:par>
                              <p:par>
                                <p:cTn id="156" presetID="10" presetClass="exit" presetSubtype="0" fill="hold" nodeType="withEffect">
                                  <p:stCondLst>
                                    <p:cond delay="0"/>
                                  </p:stCondLst>
                                  <p:childTnLst>
                                    <p:animEffect transition="out" filter="fade">
                                      <p:cBhvr>
                                        <p:cTn id="157" dur="2000"/>
                                        <p:tgtEl>
                                          <p:spTgt spid="74"/>
                                        </p:tgtEl>
                                      </p:cBhvr>
                                    </p:animEffect>
                                    <p:set>
                                      <p:cBhvr>
                                        <p:cTn id="158" dur="1" fill="hold">
                                          <p:stCondLst>
                                            <p:cond delay="1999"/>
                                          </p:stCondLst>
                                        </p:cTn>
                                        <p:tgtEl>
                                          <p:spTgt spid="74"/>
                                        </p:tgtEl>
                                        <p:attrNameLst>
                                          <p:attrName>style.visibility</p:attrName>
                                        </p:attrNameLst>
                                      </p:cBhvr>
                                      <p:to>
                                        <p:strVal val="hidden"/>
                                      </p:to>
                                    </p:set>
                                  </p:childTnLst>
                                </p:cTn>
                              </p:par>
                              <p:par>
                                <p:cTn id="159" presetID="10" presetClass="exit" presetSubtype="0" fill="hold" nodeType="withEffect">
                                  <p:stCondLst>
                                    <p:cond delay="0"/>
                                  </p:stCondLst>
                                  <p:childTnLst>
                                    <p:animEffect transition="out" filter="fade">
                                      <p:cBhvr>
                                        <p:cTn id="160" dur="2000"/>
                                        <p:tgtEl>
                                          <p:spTgt spid="76"/>
                                        </p:tgtEl>
                                      </p:cBhvr>
                                    </p:animEffect>
                                    <p:set>
                                      <p:cBhvr>
                                        <p:cTn id="161" dur="1" fill="hold">
                                          <p:stCondLst>
                                            <p:cond delay="1999"/>
                                          </p:stCondLst>
                                        </p:cTn>
                                        <p:tgtEl>
                                          <p:spTgt spid="76"/>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2000"/>
                                        <p:tgtEl>
                                          <p:spTgt spid="78"/>
                                        </p:tgtEl>
                                      </p:cBhvr>
                                    </p:animEffect>
                                    <p:set>
                                      <p:cBhvr>
                                        <p:cTn id="164" dur="1" fill="hold">
                                          <p:stCondLst>
                                            <p:cond delay="1999"/>
                                          </p:stCondLst>
                                        </p:cTn>
                                        <p:tgtEl>
                                          <p:spTgt spid="78"/>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2000"/>
                                        <p:tgtEl>
                                          <p:spTgt spid="103"/>
                                        </p:tgtEl>
                                      </p:cBhvr>
                                    </p:animEffect>
                                    <p:set>
                                      <p:cBhvr>
                                        <p:cTn id="167" dur="1" fill="hold">
                                          <p:stCondLst>
                                            <p:cond delay="1999"/>
                                          </p:stCondLst>
                                        </p:cTn>
                                        <p:tgtEl>
                                          <p:spTgt spid="103"/>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2000"/>
                                        <p:tgtEl>
                                          <p:spTgt spid="106"/>
                                        </p:tgtEl>
                                      </p:cBhvr>
                                    </p:animEffect>
                                    <p:set>
                                      <p:cBhvr>
                                        <p:cTn id="170" dur="1" fill="hold">
                                          <p:stCondLst>
                                            <p:cond delay="1999"/>
                                          </p:stCondLst>
                                        </p:cTn>
                                        <p:tgtEl>
                                          <p:spTgt spid="106"/>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2000"/>
                                        <p:tgtEl>
                                          <p:spTgt spid="112"/>
                                        </p:tgtEl>
                                      </p:cBhvr>
                                    </p:animEffect>
                                    <p:set>
                                      <p:cBhvr>
                                        <p:cTn id="173" dur="1" fill="hold">
                                          <p:stCondLst>
                                            <p:cond delay="1999"/>
                                          </p:stCondLst>
                                        </p:cTn>
                                        <p:tgtEl>
                                          <p:spTgt spid="112"/>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2000"/>
                                        <p:tgtEl>
                                          <p:spTgt spid="113"/>
                                        </p:tgtEl>
                                      </p:cBhvr>
                                    </p:animEffect>
                                    <p:set>
                                      <p:cBhvr>
                                        <p:cTn id="176" dur="1" fill="hold">
                                          <p:stCondLst>
                                            <p:cond delay="1999"/>
                                          </p:stCondLst>
                                        </p:cTn>
                                        <p:tgtEl>
                                          <p:spTgt spid="113"/>
                                        </p:tgtEl>
                                        <p:attrNameLst>
                                          <p:attrName>style.visibility</p:attrName>
                                        </p:attrNameLst>
                                      </p:cBhvr>
                                      <p:to>
                                        <p:strVal val="hidden"/>
                                      </p:to>
                                    </p:set>
                                  </p:childTnLst>
                                </p:cTn>
                              </p:par>
                              <p:par>
                                <p:cTn id="177" presetID="10" presetClass="exit" presetSubtype="0" fill="hold" grpId="0" nodeType="withEffect" nodePh="1">
                                  <p:stCondLst>
                                    <p:cond delay="0"/>
                                  </p:stCondLst>
                                  <p:endCondLst>
                                    <p:cond evt="begin" delay="0">
                                      <p:tn val="177"/>
                                    </p:cond>
                                  </p:endCondLst>
                                  <p:childTnLst>
                                    <p:animEffect transition="out" filter="fade">
                                      <p:cBhvr>
                                        <p:cTn id="178" dur="2000"/>
                                        <p:tgtEl>
                                          <p:spTgt spid="41"/>
                                        </p:tgtEl>
                                      </p:cBhvr>
                                    </p:animEffect>
                                    <p:set>
                                      <p:cBhvr>
                                        <p:cTn id="179" dur="1" fill="hold">
                                          <p:stCondLst>
                                            <p:cond delay="1999"/>
                                          </p:stCondLst>
                                        </p:cTn>
                                        <p:tgtEl>
                                          <p:spTgt spid="41"/>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2000"/>
                                        <p:tgtEl>
                                          <p:spTgt spid="44"/>
                                        </p:tgtEl>
                                      </p:cBhvr>
                                    </p:animEffect>
                                    <p:set>
                                      <p:cBhvr>
                                        <p:cTn id="182" dur="1" fill="hold">
                                          <p:stCondLst>
                                            <p:cond delay="1999"/>
                                          </p:stCondLst>
                                        </p:cTn>
                                        <p:tgtEl>
                                          <p:spTgt spid="44"/>
                                        </p:tgtEl>
                                        <p:attrNameLst>
                                          <p:attrName>style.visibility</p:attrName>
                                        </p:attrNameLst>
                                      </p:cBhvr>
                                      <p:to>
                                        <p:strVal val="hidden"/>
                                      </p:to>
                                    </p:set>
                                  </p:childTnLst>
                                </p:cTn>
                              </p:par>
                              <p:par>
                                <p:cTn id="183" presetID="10" presetClass="exit" presetSubtype="0" fill="hold" grpId="1" nodeType="withEffect">
                                  <p:stCondLst>
                                    <p:cond delay="0"/>
                                  </p:stCondLst>
                                  <p:childTnLst>
                                    <p:animEffect transition="out" filter="fade">
                                      <p:cBhvr>
                                        <p:cTn id="184" dur="2000"/>
                                        <p:tgtEl>
                                          <p:spTgt spid="49"/>
                                        </p:tgtEl>
                                      </p:cBhvr>
                                    </p:animEffect>
                                    <p:set>
                                      <p:cBhvr>
                                        <p:cTn id="185" dur="1" fill="hold">
                                          <p:stCondLst>
                                            <p:cond delay="1999"/>
                                          </p:stCondLst>
                                        </p:cTn>
                                        <p:tgtEl>
                                          <p:spTgt spid="49"/>
                                        </p:tgtEl>
                                        <p:attrNameLst>
                                          <p:attrName>style.visibility</p:attrName>
                                        </p:attrNameLst>
                                      </p:cBhvr>
                                      <p:to>
                                        <p:strVal val="hidden"/>
                                      </p:to>
                                    </p:set>
                                  </p:childTnLst>
                                </p:cTn>
                              </p:par>
                              <p:par>
                                <p:cTn id="186" presetID="10" presetClass="exit" presetSubtype="0" fill="hold" grpId="1" nodeType="withEffect">
                                  <p:stCondLst>
                                    <p:cond delay="0"/>
                                  </p:stCondLst>
                                  <p:childTnLst>
                                    <p:animEffect transition="out" filter="fade">
                                      <p:cBhvr>
                                        <p:cTn id="187" dur="2000"/>
                                        <p:tgtEl>
                                          <p:spTgt spid="22"/>
                                        </p:tgtEl>
                                      </p:cBhvr>
                                    </p:animEffect>
                                    <p:set>
                                      <p:cBhvr>
                                        <p:cTn id="188" dur="1" fill="hold">
                                          <p:stCondLst>
                                            <p:cond delay="1999"/>
                                          </p:stCondLst>
                                        </p:cTn>
                                        <p:tgtEl>
                                          <p:spTgt spid="22"/>
                                        </p:tgtEl>
                                        <p:attrNameLst>
                                          <p:attrName>style.visibility</p:attrName>
                                        </p:attrNameLst>
                                      </p:cBhvr>
                                      <p:to>
                                        <p:strVal val="hidden"/>
                                      </p:to>
                                    </p:set>
                                  </p:childTnLst>
                                </p:cTn>
                              </p:par>
                              <p:par>
                                <p:cTn id="189" presetID="10" presetClass="exit" presetSubtype="0" fill="hold" grpId="1" nodeType="withEffect">
                                  <p:stCondLst>
                                    <p:cond delay="0"/>
                                  </p:stCondLst>
                                  <p:childTnLst>
                                    <p:animEffect transition="out" filter="fade">
                                      <p:cBhvr>
                                        <p:cTn id="190" dur="2000"/>
                                        <p:tgtEl>
                                          <p:spTgt spid="50"/>
                                        </p:tgtEl>
                                      </p:cBhvr>
                                    </p:animEffect>
                                    <p:set>
                                      <p:cBhvr>
                                        <p:cTn id="191" dur="1" fill="hold">
                                          <p:stCondLst>
                                            <p:cond delay="1999"/>
                                          </p:stCondLst>
                                        </p:cTn>
                                        <p:tgtEl>
                                          <p:spTgt spid="50"/>
                                        </p:tgtEl>
                                        <p:attrNameLst>
                                          <p:attrName>style.visibility</p:attrName>
                                        </p:attrNameLst>
                                      </p:cBhvr>
                                      <p:to>
                                        <p:strVal val="hidden"/>
                                      </p:to>
                                    </p:set>
                                  </p:childTnLst>
                                </p:cTn>
                              </p:par>
                              <p:par>
                                <p:cTn id="192" presetID="10" presetClass="exit" presetSubtype="0" fill="hold" grpId="2" nodeType="withEffect">
                                  <p:stCondLst>
                                    <p:cond delay="0"/>
                                  </p:stCondLst>
                                  <p:childTnLst>
                                    <p:animEffect transition="out" filter="fade">
                                      <p:cBhvr>
                                        <p:cTn id="193" dur="2000"/>
                                        <p:tgtEl>
                                          <p:spTgt spid="37"/>
                                        </p:tgtEl>
                                      </p:cBhvr>
                                    </p:animEffect>
                                    <p:set>
                                      <p:cBhvr>
                                        <p:cTn id="194" dur="1" fill="hold">
                                          <p:stCondLst>
                                            <p:cond delay="19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23" grpId="0" animBg="1"/>
      <p:bldP spid="49" grpId="0" animBg="1"/>
      <p:bldP spid="49" grpId="1" animBg="1"/>
      <p:bldP spid="22" grpId="0" animBg="1"/>
      <p:bldP spid="22" grpId="1" animBg="1"/>
      <p:bldP spid="50" grpId="0" animBg="1"/>
      <p:bldP spid="50" grpId="1" animBg="1"/>
      <p:bldP spid="37" grpId="1" animBg="1"/>
      <p:bldP spid="37"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Connecteur en angle 58"/>
          <p:cNvCxnSpPr>
            <a:stCxn id="110" idx="6"/>
            <a:endCxn id="140" idx="2"/>
          </p:cNvCxnSpPr>
          <p:nvPr/>
        </p:nvCxnSpPr>
        <p:spPr>
          <a:xfrm flipV="1">
            <a:off x="6444032" y="1468670"/>
            <a:ext cx="936280" cy="3225958"/>
          </a:xfrm>
          <a:prstGeom prst="bentConnector3">
            <a:avLst>
              <a:gd name="adj1" fmla="val 50000"/>
            </a:avLst>
          </a:prstGeom>
          <a:ln w="107950">
            <a:solidFill>
              <a:schemeClr val="accent3"/>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56" name="Connecteur en angle 55"/>
          <p:cNvCxnSpPr>
            <a:stCxn id="22" idx="3"/>
            <a:endCxn id="49" idx="2"/>
          </p:cNvCxnSpPr>
          <p:nvPr/>
        </p:nvCxnSpPr>
        <p:spPr>
          <a:xfrm>
            <a:off x="2730910" y="4574818"/>
            <a:ext cx="616954" cy="816462"/>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46" name="Connecteur en angle 145"/>
          <p:cNvCxnSpPr>
            <a:stCxn id="110" idx="6"/>
            <a:endCxn id="134" idx="1"/>
          </p:cNvCxnSpPr>
          <p:nvPr/>
        </p:nvCxnSpPr>
        <p:spPr>
          <a:xfrm flipV="1">
            <a:off x="6444032" y="3429000"/>
            <a:ext cx="936280" cy="1265628"/>
          </a:xfrm>
          <a:prstGeom prst="bentConnector3">
            <a:avLst>
              <a:gd name="adj1" fmla="val 50000"/>
            </a:avLst>
          </a:prstGeom>
          <a:ln w="107950">
            <a:solidFill>
              <a:schemeClr val="accent3"/>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24" name="Connecteur en angle 123"/>
          <p:cNvCxnSpPr>
            <a:stCxn id="22" idx="3"/>
            <a:endCxn id="86" idx="2"/>
          </p:cNvCxnSpPr>
          <p:nvPr/>
        </p:nvCxnSpPr>
        <p:spPr>
          <a:xfrm flipV="1">
            <a:off x="2730910" y="3987000"/>
            <a:ext cx="616954" cy="587818"/>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28" name="Connecteur en angle 127"/>
          <p:cNvCxnSpPr>
            <a:stCxn id="22" idx="3"/>
            <a:endCxn id="116" idx="2"/>
          </p:cNvCxnSpPr>
          <p:nvPr/>
        </p:nvCxnSpPr>
        <p:spPr>
          <a:xfrm flipV="1">
            <a:off x="2730910" y="1178688"/>
            <a:ext cx="616954" cy="3396130"/>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30" name="Connecteur en angle 129"/>
          <p:cNvCxnSpPr>
            <a:stCxn id="22" idx="3"/>
            <a:endCxn id="104" idx="2"/>
          </p:cNvCxnSpPr>
          <p:nvPr/>
        </p:nvCxnSpPr>
        <p:spPr>
          <a:xfrm flipV="1">
            <a:off x="2730910" y="2582968"/>
            <a:ext cx="616954" cy="1991850"/>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40" name="Forme 39"/>
          <p:cNvCxnSpPr>
            <a:stCxn id="23" idx="1"/>
            <a:endCxn id="22" idx="1"/>
          </p:cNvCxnSpPr>
          <p:nvPr/>
        </p:nvCxnSpPr>
        <p:spPr>
          <a:xfrm rot="10800000" flipH="1" flipV="1">
            <a:off x="142844" y="3429000"/>
            <a:ext cx="500066" cy="1145818"/>
          </a:xfrm>
          <a:prstGeom prst="bentConnector3">
            <a:avLst>
              <a:gd name="adj1" fmla="val 21563"/>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23" name="Rectangle à coins arrondis 22"/>
          <p:cNvSpPr/>
          <p:nvPr/>
        </p:nvSpPr>
        <p:spPr>
          <a:xfrm>
            <a:off x="142844" y="2997000"/>
            <a:ext cx="2088000" cy="86400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PROBLÈME</a:t>
            </a:r>
          </a:p>
          <a:p>
            <a:pPr algn="ctr"/>
            <a:r>
              <a:rPr lang="fr-FR" sz="2000" b="1" dirty="0" smtClean="0"/>
              <a:t>Technique</a:t>
            </a:r>
            <a:endParaRPr lang="fr-FR" sz="2000" b="1" dirty="0"/>
          </a:p>
        </p:txBody>
      </p:sp>
      <p:sp>
        <p:nvSpPr>
          <p:cNvPr id="22" name="Rectangle à coins arrondis 21"/>
          <p:cNvSpPr/>
          <p:nvPr/>
        </p:nvSpPr>
        <p:spPr>
          <a:xfrm>
            <a:off x="642910" y="4214818"/>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Résoudre</a:t>
            </a:r>
            <a:endParaRPr lang="fr-FR" sz="2400" b="1" dirty="0">
              <a:solidFill>
                <a:schemeClr val="accent1">
                  <a:lumMod val="20000"/>
                  <a:lumOff val="80000"/>
                </a:schemeClr>
              </a:solidFill>
              <a:latin typeface="Courier New" pitchFamily="49" charset="0"/>
              <a:cs typeface="Courier New" pitchFamily="49" charset="0"/>
            </a:endParaRPr>
          </a:p>
        </p:txBody>
      </p:sp>
      <p:sp>
        <p:nvSpPr>
          <p:cNvPr id="86" name="Ellipse 85"/>
          <p:cNvSpPr/>
          <p:nvPr/>
        </p:nvSpPr>
        <p:spPr>
          <a:xfrm>
            <a:off x="3347864" y="3429000"/>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Écrire,</a:t>
            </a:r>
          </a:p>
          <a:p>
            <a:pPr algn="ctr"/>
            <a:r>
              <a:rPr lang="fr-FR" sz="900" b="1" dirty="0" smtClean="0">
                <a:solidFill>
                  <a:schemeClr val="accent3">
                    <a:lumMod val="50000"/>
                  </a:schemeClr>
                </a:solidFill>
              </a:rPr>
              <a:t>mettre au point et exécuter un programme</a:t>
            </a:r>
          </a:p>
        </p:txBody>
      </p:sp>
      <p:cxnSp>
        <p:nvCxnSpPr>
          <p:cNvPr id="97" name="Connecteur droit avec flèche 96"/>
          <p:cNvCxnSpPr>
            <a:stCxn id="86" idx="6"/>
            <a:endCxn id="111" idx="2"/>
          </p:cNvCxnSpPr>
          <p:nvPr/>
        </p:nvCxnSpPr>
        <p:spPr>
          <a:xfrm>
            <a:off x="4463864" y="3987000"/>
            <a:ext cx="468336" cy="707628"/>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01" name="Connecteur en angle 100"/>
          <p:cNvCxnSpPr>
            <a:stCxn id="116" idx="6"/>
            <a:endCxn id="120" idx="2"/>
          </p:cNvCxnSpPr>
          <p:nvPr/>
        </p:nvCxnSpPr>
        <p:spPr>
          <a:xfrm>
            <a:off x="4463864" y="1178688"/>
            <a:ext cx="468168" cy="666048"/>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02" name="Connecteur en angle 101"/>
          <p:cNvCxnSpPr>
            <a:stCxn id="104" idx="6"/>
            <a:endCxn id="120" idx="2"/>
          </p:cNvCxnSpPr>
          <p:nvPr/>
        </p:nvCxnSpPr>
        <p:spPr>
          <a:xfrm flipV="1">
            <a:off x="4463864" y="1844736"/>
            <a:ext cx="468168" cy="738232"/>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104" name="Ellipse 103"/>
          <p:cNvSpPr/>
          <p:nvPr/>
        </p:nvSpPr>
        <p:spPr>
          <a:xfrm>
            <a:off x="3347864" y="2024968"/>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Utiliser une modélisation et simuler le comportement d’un objet</a:t>
            </a:r>
          </a:p>
        </p:txBody>
      </p:sp>
      <p:sp>
        <p:nvSpPr>
          <p:cNvPr id="116" name="Ellipse 115"/>
          <p:cNvSpPr/>
          <p:nvPr/>
        </p:nvSpPr>
        <p:spPr>
          <a:xfrm>
            <a:off x="3347864" y="620688"/>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Analyser le fonctionnement et la structure d’un objet</a:t>
            </a:r>
          </a:p>
        </p:txBody>
      </p:sp>
      <p:cxnSp>
        <p:nvCxnSpPr>
          <p:cNvPr id="148" name="Forme 147"/>
          <p:cNvCxnSpPr>
            <a:stCxn id="110" idx="6"/>
            <a:endCxn id="132" idx="1"/>
          </p:cNvCxnSpPr>
          <p:nvPr/>
        </p:nvCxnSpPr>
        <p:spPr>
          <a:xfrm>
            <a:off x="6444032" y="4694628"/>
            <a:ext cx="936280" cy="669380"/>
          </a:xfrm>
          <a:prstGeom prst="bentConnector3">
            <a:avLst>
              <a:gd name="adj1" fmla="val 50000"/>
            </a:avLst>
          </a:prstGeom>
          <a:ln w="88900">
            <a:solidFill>
              <a:schemeClr val="accent3"/>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49" name="Ellipse 48"/>
          <p:cNvSpPr/>
          <p:nvPr/>
        </p:nvSpPr>
        <p:spPr>
          <a:xfrm>
            <a:off x="3347864" y="4833280"/>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Comprendre le fonctionnement d’un réseau informatique</a:t>
            </a:r>
          </a:p>
        </p:txBody>
      </p:sp>
      <p:cxnSp>
        <p:nvCxnSpPr>
          <p:cNvPr id="161" name="Connecteur en angle 160"/>
          <p:cNvCxnSpPr>
            <a:stCxn id="118" idx="6"/>
            <a:endCxn id="132" idx="1"/>
          </p:cNvCxnSpPr>
          <p:nvPr/>
        </p:nvCxnSpPr>
        <p:spPr>
          <a:xfrm>
            <a:off x="6444032" y="1844736"/>
            <a:ext cx="936280" cy="3519272"/>
          </a:xfrm>
          <a:prstGeom prst="bentConnector3">
            <a:avLst>
              <a:gd name="adj1" fmla="val 50000"/>
            </a:avLst>
          </a:prstGeom>
          <a:ln w="50800">
            <a:solidFill>
              <a:schemeClr val="accent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50" name="Connecteur droit avec flèche 96"/>
          <p:cNvCxnSpPr>
            <a:stCxn id="49" idx="6"/>
            <a:endCxn id="111" idx="2"/>
          </p:cNvCxnSpPr>
          <p:nvPr/>
        </p:nvCxnSpPr>
        <p:spPr>
          <a:xfrm flipV="1">
            <a:off x="4463864" y="4694628"/>
            <a:ext cx="468336" cy="696652"/>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57" name="Connecteur en angle 156"/>
          <p:cNvCxnSpPr>
            <a:stCxn id="118" idx="6"/>
            <a:endCxn id="139" idx="1"/>
          </p:cNvCxnSpPr>
          <p:nvPr/>
        </p:nvCxnSpPr>
        <p:spPr>
          <a:xfrm flipV="1">
            <a:off x="6444032" y="1487232"/>
            <a:ext cx="936280" cy="357504"/>
          </a:xfrm>
          <a:prstGeom prst="bentConnector3">
            <a:avLst>
              <a:gd name="adj1" fmla="val 50000"/>
            </a:avLst>
          </a:prstGeom>
          <a:ln w="63500">
            <a:solidFill>
              <a:schemeClr val="accent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59" name="Connecteur en angle 158"/>
          <p:cNvCxnSpPr>
            <a:stCxn id="118" idx="6"/>
            <a:endCxn id="134" idx="1"/>
          </p:cNvCxnSpPr>
          <p:nvPr/>
        </p:nvCxnSpPr>
        <p:spPr>
          <a:xfrm>
            <a:off x="6444032" y="1844736"/>
            <a:ext cx="936280" cy="1584264"/>
          </a:xfrm>
          <a:prstGeom prst="bentConnector3">
            <a:avLst>
              <a:gd name="adj1" fmla="val 50000"/>
            </a:avLst>
          </a:prstGeom>
          <a:ln w="50800">
            <a:solidFill>
              <a:schemeClr val="accent2"/>
            </a:solidFill>
            <a:headEnd type="none"/>
            <a:tailEnd type="triangle"/>
          </a:ln>
        </p:spPr>
        <p:style>
          <a:lnRef idx="3">
            <a:schemeClr val="accent1"/>
          </a:lnRef>
          <a:fillRef idx="0">
            <a:schemeClr val="accent1"/>
          </a:fillRef>
          <a:effectRef idx="2">
            <a:schemeClr val="accent1"/>
          </a:effectRef>
          <a:fontRef idx="minor">
            <a:schemeClr val="tx1"/>
          </a:fontRef>
        </p:style>
      </p:cxnSp>
      <p:pic>
        <p:nvPicPr>
          <p:cNvPr id="132" name="Image 131" descr="domaine_4.jpg"/>
          <p:cNvPicPr>
            <a:picLocks noChangeAspect="1"/>
          </p:cNvPicPr>
          <p:nvPr/>
        </p:nvPicPr>
        <p:blipFill>
          <a:blip r:embed="rId4" cstate="print"/>
          <a:stretch>
            <a:fillRect/>
          </a:stretch>
        </p:blipFill>
        <p:spPr>
          <a:xfrm>
            <a:off x="7380312" y="473400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4" name="Image 133" descr="domaine_2.jpg"/>
          <p:cNvPicPr>
            <a:picLocks noChangeAspect="1"/>
          </p:cNvPicPr>
          <p:nvPr/>
        </p:nvPicPr>
        <p:blipFill>
          <a:blip r:embed="rId5" cstate="print"/>
          <a:stretch>
            <a:fillRect/>
          </a:stretch>
        </p:blipFill>
        <p:spPr>
          <a:xfrm>
            <a:off x="7380312" y="2799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9" name="Image 138" descr="domaine_1.jpg"/>
          <p:cNvPicPr>
            <a:picLocks noChangeAspect="1"/>
          </p:cNvPicPr>
          <p:nvPr/>
        </p:nvPicPr>
        <p:blipFill>
          <a:blip r:embed="rId6" cstate="print"/>
          <a:stretch>
            <a:fillRect/>
          </a:stretch>
        </p:blipFill>
        <p:spPr>
          <a:xfrm>
            <a:off x="7380312" y="857232"/>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5" name="Image 134" descr="logo_domaine_2.jpg"/>
          <p:cNvPicPr>
            <a:picLocks noChangeAspect="1"/>
          </p:cNvPicPr>
          <p:nvPr/>
        </p:nvPicPr>
        <p:blipFill>
          <a:blip r:embed="rId7" cstate="print"/>
          <a:stretch>
            <a:fillRect/>
          </a:stretch>
        </p:blipFill>
        <p:spPr>
          <a:xfrm>
            <a:off x="7380312" y="2928934"/>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37" name="Image 136" descr="logo_domaine_4.jpg"/>
          <p:cNvPicPr>
            <a:picLocks noChangeAspect="1"/>
          </p:cNvPicPr>
          <p:nvPr/>
        </p:nvPicPr>
        <p:blipFill>
          <a:blip r:embed="rId8" cstate="print"/>
          <a:stretch>
            <a:fillRect/>
          </a:stretch>
        </p:blipFill>
        <p:spPr>
          <a:xfrm>
            <a:off x="7380312" y="482400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40" name="Image 139" descr="logo_domaine_1.jpg"/>
          <p:cNvPicPr>
            <a:picLocks noChangeAspect="1"/>
          </p:cNvPicPr>
          <p:nvPr/>
        </p:nvPicPr>
        <p:blipFill>
          <a:blip r:embed="rId9" cstate="print"/>
          <a:stretch>
            <a:fillRect/>
          </a:stretch>
        </p:blipFill>
        <p:spPr>
          <a:xfrm>
            <a:off x="7380312" y="92867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8" name="ZoneTexte 117"/>
          <p:cNvSpPr txBox="1"/>
          <p:nvPr/>
        </p:nvSpPr>
        <p:spPr>
          <a:xfrm>
            <a:off x="4860032" y="1052736"/>
            <a:ext cx="1584000" cy="1584000"/>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2">
                    <a:lumMod val="50000"/>
                  </a:schemeClr>
                </a:solidFill>
              </a:rPr>
              <a:t>La  </a:t>
            </a:r>
          </a:p>
          <a:p>
            <a:pPr algn="ctr"/>
            <a:r>
              <a:rPr lang="fr-FR" sz="1400" b="1" dirty="0" smtClean="0">
                <a:solidFill>
                  <a:schemeClr val="accent2">
                    <a:lumMod val="50000"/>
                  </a:schemeClr>
                </a:solidFill>
              </a:rPr>
              <a:t>modélisation</a:t>
            </a:r>
          </a:p>
          <a:p>
            <a:pPr algn="ctr"/>
            <a:r>
              <a:rPr lang="fr-FR" sz="1400" b="1" dirty="0" smtClean="0">
                <a:solidFill>
                  <a:schemeClr val="accent2">
                    <a:lumMod val="50000"/>
                  </a:schemeClr>
                </a:solidFill>
              </a:rPr>
              <a:t>et la simulation</a:t>
            </a:r>
          </a:p>
          <a:p>
            <a:pPr algn="ctr"/>
            <a:r>
              <a:rPr lang="fr-FR" sz="1400" b="1" dirty="0" smtClean="0">
                <a:solidFill>
                  <a:schemeClr val="accent2">
                    <a:lumMod val="50000"/>
                  </a:schemeClr>
                </a:solidFill>
              </a:rPr>
              <a:t>des objets et</a:t>
            </a:r>
          </a:p>
          <a:p>
            <a:pPr algn="ctr"/>
            <a:r>
              <a:rPr lang="fr-FR" sz="1400" b="1" dirty="0" smtClean="0">
                <a:solidFill>
                  <a:schemeClr val="accent2">
                    <a:lumMod val="50000"/>
                  </a:schemeClr>
                </a:solidFill>
              </a:rPr>
              <a:t>systèmes </a:t>
            </a:r>
          </a:p>
          <a:p>
            <a:pPr algn="ctr"/>
            <a:r>
              <a:rPr lang="fr-FR" sz="1400" b="1" dirty="0" smtClean="0">
                <a:solidFill>
                  <a:schemeClr val="accent2">
                    <a:lumMod val="50000"/>
                  </a:schemeClr>
                </a:solidFill>
              </a:rPr>
              <a:t>techniques</a:t>
            </a:r>
            <a:endParaRPr lang="fr-FR" sz="1400" b="1" dirty="0">
              <a:solidFill>
                <a:schemeClr val="accent2">
                  <a:lumMod val="50000"/>
                </a:schemeClr>
              </a:solidFill>
            </a:endParaRPr>
          </a:p>
        </p:txBody>
      </p:sp>
      <p:sp>
        <p:nvSpPr>
          <p:cNvPr id="120" name="ZoneTexte 119"/>
          <p:cNvSpPr txBox="1"/>
          <p:nvPr/>
        </p:nvSpPr>
        <p:spPr>
          <a:xfrm>
            <a:off x="4932032" y="1124736"/>
            <a:ext cx="1440000" cy="14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MSOST</a:t>
            </a:r>
            <a:endParaRPr lang="fr-FR" sz="2000" b="1" dirty="0">
              <a:solidFill>
                <a:schemeClr val="bg1">
                  <a:lumMod val="75000"/>
                </a:schemeClr>
              </a:solidFill>
            </a:endParaRPr>
          </a:p>
        </p:txBody>
      </p:sp>
      <p:sp>
        <p:nvSpPr>
          <p:cNvPr id="110" name="ZoneTexte 109"/>
          <p:cNvSpPr txBox="1"/>
          <p:nvPr/>
        </p:nvSpPr>
        <p:spPr>
          <a:xfrm>
            <a:off x="4860032" y="3902628"/>
            <a:ext cx="1584000" cy="1584000"/>
          </a:xfrm>
          <a:prstGeom prst="ellipse">
            <a:avLst/>
          </a:prstGeom>
          <a:solidFill>
            <a:schemeClr val="accent3"/>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3">
                    <a:lumMod val="50000"/>
                  </a:schemeClr>
                </a:solidFill>
              </a:rPr>
              <a:t>L’informatique</a:t>
            </a:r>
          </a:p>
          <a:p>
            <a:pPr algn="ctr"/>
            <a:r>
              <a:rPr lang="fr-FR" sz="1400" b="1" dirty="0" smtClean="0">
                <a:solidFill>
                  <a:schemeClr val="accent3">
                    <a:lumMod val="50000"/>
                  </a:schemeClr>
                </a:solidFill>
              </a:rPr>
              <a:t>et la</a:t>
            </a:r>
          </a:p>
          <a:p>
            <a:pPr algn="ctr"/>
            <a:r>
              <a:rPr lang="fr-FR" sz="1400" b="1" dirty="0" smtClean="0">
                <a:solidFill>
                  <a:schemeClr val="accent3">
                    <a:lumMod val="50000"/>
                  </a:schemeClr>
                </a:solidFill>
              </a:rPr>
              <a:t>programmation</a:t>
            </a:r>
            <a:endParaRPr lang="fr-FR" sz="1400" b="1" dirty="0">
              <a:solidFill>
                <a:schemeClr val="accent3">
                  <a:lumMod val="50000"/>
                </a:schemeClr>
              </a:solidFill>
            </a:endParaRPr>
          </a:p>
        </p:txBody>
      </p:sp>
      <p:sp>
        <p:nvSpPr>
          <p:cNvPr id="111" name="ZoneTexte 110"/>
          <p:cNvSpPr txBox="1"/>
          <p:nvPr/>
        </p:nvSpPr>
        <p:spPr>
          <a:xfrm>
            <a:off x="4932200" y="3974628"/>
            <a:ext cx="1440000" cy="1440000"/>
          </a:xfrm>
          <a:prstGeom prst="ellipse">
            <a:avLst/>
          </a:prstGeom>
          <a:solidFill>
            <a:schemeClr val="accent3">
              <a:lumMod val="75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IP</a:t>
            </a:r>
            <a:endParaRPr lang="fr-FR" sz="2000" b="1" dirty="0">
              <a:solidFill>
                <a:schemeClr val="bg1">
                  <a:lumMod val="75000"/>
                </a:schemeClr>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2000"/>
                                        <p:tgtEl>
                                          <p:spTgt spid="40"/>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30"/>
                                        </p:tgtEl>
                                        <p:attrNameLst>
                                          <p:attrName>style.visibility</p:attrName>
                                        </p:attrNameLst>
                                      </p:cBhvr>
                                      <p:to>
                                        <p:strVal val="visible"/>
                                      </p:to>
                                    </p:set>
                                    <p:animEffect transition="in" filter="fade">
                                      <p:cBhvr>
                                        <p:cTn id="14" dur="2000"/>
                                        <p:tgtEl>
                                          <p:spTgt spid="130"/>
                                        </p:tgtEl>
                                      </p:cBhvr>
                                    </p:animEffect>
                                  </p:childTnLst>
                                </p:cTn>
                              </p:par>
                              <p:par>
                                <p:cTn id="15" presetID="10" presetClass="entr" presetSubtype="0" fill="hold" nodeType="withEffect">
                                  <p:stCondLst>
                                    <p:cond delay="0"/>
                                  </p:stCondLst>
                                  <p:childTnLst>
                                    <p:set>
                                      <p:cBhvr>
                                        <p:cTn id="16" dur="1" fill="hold">
                                          <p:stCondLst>
                                            <p:cond delay="0"/>
                                          </p:stCondLst>
                                        </p:cTn>
                                        <p:tgtEl>
                                          <p:spTgt spid="124"/>
                                        </p:tgtEl>
                                        <p:attrNameLst>
                                          <p:attrName>style.visibility</p:attrName>
                                        </p:attrNameLst>
                                      </p:cBhvr>
                                      <p:to>
                                        <p:strVal val="visible"/>
                                      </p:to>
                                    </p:set>
                                    <p:animEffect transition="in" filter="fade">
                                      <p:cBhvr>
                                        <p:cTn id="17" dur="2000"/>
                                        <p:tgtEl>
                                          <p:spTgt spid="124"/>
                                        </p:tgtEl>
                                      </p:cBhvr>
                                    </p:animEffect>
                                  </p:childTnLst>
                                </p:cTn>
                              </p:par>
                              <p:par>
                                <p:cTn id="18" presetID="10" presetClass="entr" presetSubtype="0" fill="hold" nodeType="withEffect">
                                  <p:stCondLst>
                                    <p:cond delay="0"/>
                                  </p:stCondLst>
                                  <p:childTnLst>
                                    <p:set>
                                      <p:cBhvr>
                                        <p:cTn id="19" dur="1" fill="hold">
                                          <p:stCondLst>
                                            <p:cond delay="0"/>
                                          </p:stCondLst>
                                        </p:cTn>
                                        <p:tgtEl>
                                          <p:spTgt spid="128"/>
                                        </p:tgtEl>
                                        <p:attrNameLst>
                                          <p:attrName>style.visibility</p:attrName>
                                        </p:attrNameLst>
                                      </p:cBhvr>
                                      <p:to>
                                        <p:strVal val="visible"/>
                                      </p:to>
                                    </p:set>
                                    <p:animEffect transition="in" filter="fade">
                                      <p:cBhvr>
                                        <p:cTn id="20" dur="2000"/>
                                        <p:tgtEl>
                                          <p:spTgt spid="128"/>
                                        </p:tgtEl>
                                      </p:cBhvr>
                                    </p:animEffect>
                                  </p:childTnLst>
                                </p:cTn>
                              </p:par>
                              <p:par>
                                <p:cTn id="21" presetID="10"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2000"/>
                                        <p:tgtEl>
                                          <p:spTgt spid="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6"/>
                                        </p:tgtEl>
                                        <p:attrNameLst>
                                          <p:attrName>style.visibility</p:attrName>
                                        </p:attrNameLst>
                                      </p:cBhvr>
                                      <p:to>
                                        <p:strVal val="visible"/>
                                      </p:to>
                                    </p:set>
                                    <p:animEffect transition="in" filter="fade">
                                      <p:cBhvr>
                                        <p:cTn id="26" dur="2000"/>
                                        <p:tgtEl>
                                          <p:spTgt spid="1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2000"/>
                                        <p:tgtEl>
                                          <p:spTgt spid="10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2000"/>
                                        <p:tgtEl>
                                          <p:spTgt spid="86"/>
                                        </p:tgtEl>
                                      </p:cBhvr>
                                    </p:animEffect>
                                  </p:childTnLst>
                                </p:cTn>
                              </p:par>
                              <p:par>
                                <p:cTn id="33" presetID="10" presetClass="entr" presetSubtype="0" fill="hold" grpId="3" nodeType="with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2000"/>
                                        <p:tgtEl>
                                          <p:spTgt spid="4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2000"/>
                                        <p:tgtEl>
                                          <p:spTgt spid="101"/>
                                        </p:tgtEl>
                                      </p:cBhvr>
                                    </p:animEffect>
                                  </p:childTnLst>
                                </p:cTn>
                              </p:par>
                              <p:par>
                                <p:cTn id="41" presetID="10" presetClass="entr" presetSubtype="0" fill="hold" nodeType="withEffect">
                                  <p:stCondLst>
                                    <p:cond delay="0"/>
                                  </p:stCondLst>
                                  <p:childTnLst>
                                    <p:set>
                                      <p:cBhvr>
                                        <p:cTn id="42" dur="1" fill="hold">
                                          <p:stCondLst>
                                            <p:cond delay="0"/>
                                          </p:stCondLst>
                                        </p:cTn>
                                        <p:tgtEl>
                                          <p:spTgt spid="102"/>
                                        </p:tgtEl>
                                        <p:attrNameLst>
                                          <p:attrName>style.visibility</p:attrName>
                                        </p:attrNameLst>
                                      </p:cBhvr>
                                      <p:to>
                                        <p:strVal val="visible"/>
                                      </p:to>
                                    </p:set>
                                    <p:animEffect transition="in" filter="fade">
                                      <p:cBhvr>
                                        <p:cTn id="43" dur="2000"/>
                                        <p:tgtEl>
                                          <p:spTgt spid="102"/>
                                        </p:tgtEl>
                                      </p:cBhvr>
                                    </p:animEffect>
                                  </p:childTnLst>
                                </p:cTn>
                              </p:par>
                              <p:par>
                                <p:cTn id="44" presetID="10" presetClass="entr" presetSubtype="0" fill="hold" nodeType="withEffect">
                                  <p:stCondLst>
                                    <p:cond delay="0"/>
                                  </p:stCondLst>
                                  <p:childTnLst>
                                    <p:set>
                                      <p:cBhvr>
                                        <p:cTn id="45" dur="1" fill="hold">
                                          <p:stCondLst>
                                            <p:cond delay="0"/>
                                          </p:stCondLst>
                                        </p:cTn>
                                        <p:tgtEl>
                                          <p:spTgt spid="97"/>
                                        </p:tgtEl>
                                        <p:attrNameLst>
                                          <p:attrName>style.visibility</p:attrName>
                                        </p:attrNameLst>
                                      </p:cBhvr>
                                      <p:to>
                                        <p:strVal val="visible"/>
                                      </p:to>
                                    </p:set>
                                    <p:animEffect transition="in" filter="fade">
                                      <p:cBhvr>
                                        <p:cTn id="46" dur="2000"/>
                                        <p:tgtEl>
                                          <p:spTgt spid="97"/>
                                        </p:tgtEl>
                                      </p:cBhvr>
                                    </p:animEffect>
                                  </p:childTnLst>
                                </p:cTn>
                              </p:par>
                              <p:par>
                                <p:cTn id="47" presetID="10" presetClass="entr" presetSubtype="0" fill="hold" nodeType="with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fade">
                                      <p:cBhvr>
                                        <p:cTn id="49" dur="2000"/>
                                        <p:tgtEl>
                                          <p:spTgt spid="5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0"/>
                                        </p:tgtEl>
                                        <p:attrNameLst>
                                          <p:attrName>style.visibility</p:attrName>
                                        </p:attrNameLst>
                                      </p:cBhvr>
                                      <p:to>
                                        <p:strVal val="visible"/>
                                      </p:to>
                                    </p:set>
                                    <p:animEffect transition="in" filter="fade">
                                      <p:cBhvr>
                                        <p:cTn id="52" dur="2000"/>
                                        <p:tgtEl>
                                          <p:spTgt spid="1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1"/>
                                        </p:tgtEl>
                                        <p:attrNameLst>
                                          <p:attrName>style.visibility</p:attrName>
                                        </p:attrNameLst>
                                      </p:cBhvr>
                                      <p:to>
                                        <p:strVal val="visible"/>
                                      </p:to>
                                    </p:set>
                                    <p:animEffect transition="in" filter="fade">
                                      <p:cBhvr>
                                        <p:cTn id="55" dur="2000"/>
                                        <p:tgtEl>
                                          <p:spTgt spid="111"/>
                                        </p:tgtEl>
                                      </p:cBhvr>
                                    </p:animEffect>
                                  </p:childTnLst>
                                </p:cTn>
                              </p:par>
                            </p:childTnLst>
                          </p:cTn>
                        </p:par>
                        <p:par>
                          <p:cTn id="56" fill="hold">
                            <p:stCondLst>
                              <p:cond delay="2000"/>
                            </p:stCondLst>
                            <p:childTnLst>
                              <p:par>
                                <p:cTn id="57" presetID="10" presetClass="exit" presetSubtype="0" fill="hold" grpId="1" nodeType="afterEffect">
                                  <p:stCondLst>
                                    <p:cond delay="0"/>
                                  </p:stCondLst>
                                  <p:childTnLst>
                                    <p:animEffect transition="out" filter="fade">
                                      <p:cBhvr>
                                        <p:cTn id="58" dur="2000"/>
                                        <p:tgtEl>
                                          <p:spTgt spid="120"/>
                                        </p:tgtEl>
                                      </p:cBhvr>
                                    </p:animEffect>
                                    <p:set>
                                      <p:cBhvr>
                                        <p:cTn id="59" dur="1" fill="hold">
                                          <p:stCondLst>
                                            <p:cond delay="1999"/>
                                          </p:stCondLst>
                                        </p:cTn>
                                        <p:tgtEl>
                                          <p:spTgt spid="120"/>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111"/>
                                        </p:tgtEl>
                                      </p:cBhvr>
                                    </p:animEffect>
                                    <p:set>
                                      <p:cBhvr>
                                        <p:cTn id="62" dur="1" fill="hold">
                                          <p:stCondLst>
                                            <p:cond delay="1999"/>
                                          </p:stCondLst>
                                        </p:cTn>
                                        <p:tgtEl>
                                          <p:spTgt spid="111"/>
                                        </p:tgtEl>
                                        <p:attrNameLst>
                                          <p:attrName>style.visibility</p:attrName>
                                        </p:attrNameLst>
                                      </p:cBhvr>
                                      <p:to>
                                        <p:strVal val="hidden"/>
                                      </p:to>
                                    </p:set>
                                  </p:childTnLst>
                                </p:cTn>
                              </p:par>
                              <p:par>
                                <p:cTn id="63" presetID="10" presetClass="entr" presetSubtype="0" fill="hold" grpId="0" nodeType="withEffect">
                                  <p:stCondLst>
                                    <p:cond delay="0"/>
                                  </p:stCondLst>
                                  <p:childTnLst>
                                    <p:set>
                                      <p:cBhvr>
                                        <p:cTn id="64" dur="1" fill="hold">
                                          <p:stCondLst>
                                            <p:cond delay="0"/>
                                          </p:stCondLst>
                                        </p:cTn>
                                        <p:tgtEl>
                                          <p:spTgt spid="118"/>
                                        </p:tgtEl>
                                        <p:attrNameLst>
                                          <p:attrName>style.visibility</p:attrName>
                                        </p:attrNameLst>
                                      </p:cBhvr>
                                      <p:to>
                                        <p:strVal val="visible"/>
                                      </p:to>
                                    </p:set>
                                    <p:animEffect transition="in" filter="fade">
                                      <p:cBhvr>
                                        <p:cTn id="65" dur="2000"/>
                                        <p:tgtEl>
                                          <p:spTgt spid="1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10"/>
                                        </p:tgtEl>
                                        <p:attrNameLst>
                                          <p:attrName>style.visibility</p:attrName>
                                        </p:attrNameLst>
                                      </p:cBhvr>
                                      <p:to>
                                        <p:strVal val="visible"/>
                                      </p:to>
                                    </p:set>
                                    <p:animEffect transition="in" filter="fade">
                                      <p:cBhvr>
                                        <p:cTn id="68" dur="2000"/>
                                        <p:tgtEl>
                                          <p:spTgt spid="110"/>
                                        </p:tgtEl>
                                      </p:cBhvr>
                                    </p:animEffect>
                                  </p:childTnLst>
                                </p:cTn>
                              </p:par>
                            </p:childTnLst>
                          </p:cTn>
                        </p:par>
                        <p:par>
                          <p:cTn id="69" fill="hold">
                            <p:stCondLst>
                              <p:cond delay="4000"/>
                            </p:stCondLst>
                            <p:childTnLst>
                              <p:par>
                                <p:cTn id="70" presetID="10" presetClass="entr" presetSubtype="0" fill="hold" nodeType="afterEffect">
                                  <p:stCondLst>
                                    <p:cond delay="0"/>
                                  </p:stCondLst>
                                  <p:childTnLst>
                                    <p:set>
                                      <p:cBhvr>
                                        <p:cTn id="71" dur="1" fill="hold">
                                          <p:stCondLst>
                                            <p:cond delay="0"/>
                                          </p:stCondLst>
                                        </p:cTn>
                                        <p:tgtEl>
                                          <p:spTgt spid="157"/>
                                        </p:tgtEl>
                                        <p:attrNameLst>
                                          <p:attrName>style.visibility</p:attrName>
                                        </p:attrNameLst>
                                      </p:cBhvr>
                                      <p:to>
                                        <p:strVal val="visible"/>
                                      </p:to>
                                    </p:set>
                                    <p:animEffect transition="in" filter="fade">
                                      <p:cBhvr>
                                        <p:cTn id="72" dur="2000"/>
                                        <p:tgtEl>
                                          <p:spTgt spid="157"/>
                                        </p:tgtEl>
                                      </p:cBhvr>
                                    </p:animEffect>
                                  </p:childTnLst>
                                </p:cTn>
                              </p:par>
                              <p:par>
                                <p:cTn id="73" presetID="10" presetClass="entr" presetSubtype="0" fill="hold" nodeType="withEffect">
                                  <p:stCondLst>
                                    <p:cond delay="0"/>
                                  </p:stCondLst>
                                  <p:childTnLst>
                                    <p:set>
                                      <p:cBhvr>
                                        <p:cTn id="74" dur="1" fill="hold">
                                          <p:stCondLst>
                                            <p:cond delay="0"/>
                                          </p:stCondLst>
                                        </p:cTn>
                                        <p:tgtEl>
                                          <p:spTgt spid="159"/>
                                        </p:tgtEl>
                                        <p:attrNameLst>
                                          <p:attrName>style.visibility</p:attrName>
                                        </p:attrNameLst>
                                      </p:cBhvr>
                                      <p:to>
                                        <p:strVal val="visible"/>
                                      </p:to>
                                    </p:set>
                                    <p:animEffect transition="in" filter="fade">
                                      <p:cBhvr>
                                        <p:cTn id="75" dur="2000"/>
                                        <p:tgtEl>
                                          <p:spTgt spid="159"/>
                                        </p:tgtEl>
                                      </p:cBhvr>
                                    </p:animEffect>
                                  </p:childTnLst>
                                </p:cTn>
                              </p:par>
                              <p:par>
                                <p:cTn id="76" presetID="10" presetClass="entr" presetSubtype="0" fill="hold" nodeType="withEffect">
                                  <p:stCondLst>
                                    <p:cond delay="0"/>
                                  </p:stCondLst>
                                  <p:childTnLst>
                                    <p:set>
                                      <p:cBhvr>
                                        <p:cTn id="77" dur="1" fill="hold">
                                          <p:stCondLst>
                                            <p:cond delay="0"/>
                                          </p:stCondLst>
                                        </p:cTn>
                                        <p:tgtEl>
                                          <p:spTgt spid="161"/>
                                        </p:tgtEl>
                                        <p:attrNameLst>
                                          <p:attrName>style.visibility</p:attrName>
                                        </p:attrNameLst>
                                      </p:cBhvr>
                                      <p:to>
                                        <p:strVal val="visible"/>
                                      </p:to>
                                    </p:set>
                                    <p:animEffect transition="in" filter="fade">
                                      <p:cBhvr>
                                        <p:cTn id="78" dur="2000"/>
                                        <p:tgtEl>
                                          <p:spTgt spid="161"/>
                                        </p:tgtEl>
                                      </p:cBhvr>
                                    </p:animEffect>
                                  </p:childTnLst>
                                </p:cTn>
                              </p:par>
                            </p:childTnLst>
                          </p:cTn>
                        </p:par>
                        <p:par>
                          <p:cTn id="79" fill="hold">
                            <p:stCondLst>
                              <p:cond delay="6000"/>
                            </p:stCondLst>
                            <p:childTnLst>
                              <p:par>
                                <p:cTn id="80" presetID="10" presetClass="entr" presetSubtype="0" fill="hold" nodeType="afterEffect">
                                  <p:stCondLst>
                                    <p:cond delay="0"/>
                                  </p:stCondLst>
                                  <p:childTnLst>
                                    <p:set>
                                      <p:cBhvr>
                                        <p:cTn id="81" dur="1" fill="hold">
                                          <p:stCondLst>
                                            <p:cond delay="0"/>
                                          </p:stCondLst>
                                        </p:cTn>
                                        <p:tgtEl>
                                          <p:spTgt spid="135"/>
                                        </p:tgtEl>
                                        <p:attrNameLst>
                                          <p:attrName>style.visibility</p:attrName>
                                        </p:attrNameLst>
                                      </p:cBhvr>
                                      <p:to>
                                        <p:strVal val="visible"/>
                                      </p:to>
                                    </p:set>
                                    <p:animEffect transition="in" filter="fade">
                                      <p:cBhvr>
                                        <p:cTn id="82" dur="2000"/>
                                        <p:tgtEl>
                                          <p:spTgt spid="135"/>
                                        </p:tgtEl>
                                      </p:cBhvr>
                                    </p:animEffect>
                                  </p:childTnLst>
                                </p:cTn>
                              </p:par>
                              <p:par>
                                <p:cTn id="83" presetID="10" presetClass="entr" presetSubtype="0" fill="hold" nodeType="withEffect">
                                  <p:stCondLst>
                                    <p:cond delay="0"/>
                                  </p:stCondLst>
                                  <p:childTnLst>
                                    <p:set>
                                      <p:cBhvr>
                                        <p:cTn id="84" dur="1" fill="hold">
                                          <p:stCondLst>
                                            <p:cond delay="0"/>
                                          </p:stCondLst>
                                        </p:cTn>
                                        <p:tgtEl>
                                          <p:spTgt spid="137"/>
                                        </p:tgtEl>
                                        <p:attrNameLst>
                                          <p:attrName>style.visibility</p:attrName>
                                        </p:attrNameLst>
                                      </p:cBhvr>
                                      <p:to>
                                        <p:strVal val="visible"/>
                                      </p:to>
                                    </p:set>
                                    <p:animEffect transition="in" filter="fade">
                                      <p:cBhvr>
                                        <p:cTn id="85" dur="2000"/>
                                        <p:tgtEl>
                                          <p:spTgt spid="137"/>
                                        </p:tgtEl>
                                      </p:cBhvr>
                                    </p:animEffect>
                                  </p:childTnLst>
                                </p:cTn>
                              </p:par>
                              <p:par>
                                <p:cTn id="86" presetID="10" presetClass="entr" presetSubtype="0" fill="hold" nodeType="withEffect">
                                  <p:stCondLst>
                                    <p:cond delay="0"/>
                                  </p:stCondLst>
                                  <p:childTnLst>
                                    <p:set>
                                      <p:cBhvr>
                                        <p:cTn id="87" dur="1" fill="hold">
                                          <p:stCondLst>
                                            <p:cond delay="0"/>
                                          </p:stCondLst>
                                        </p:cTn>
                                        <p:tgtEl>
                                          <p:spTgt spid="140"/>
                                        </p:tgtEl>
                                        <p:attrNameLst>
                                          <p:attrName>style.visibility</p:attrName>
                                        </p:attrNameLst>
                                      </p:cBhvr>
                                      <p:to>
                                        <p:strVal val="visible"/>
                                      </p:to>
                                    </p:set>
                                    <p:animEffect transition="in" filter="fade">
                                      <p:cBhvr>
                                        <p:cTn id="88" dur="2000"/>
                                        <p:tgtEl>
                                          <p:spTgt spid="140"/>
                                        </p:tgtEl>
                                      </p:cBhvr>
                                    </p:animEffect>
                                  </p:childTnLst>
                                </p:cTn>
                              </p:par>
                            </p:childTnLst>
                          </p:cTn>
                        </p:par>
                        <p:par>
                          <p:cTn id="89" fill="hold">
                            <p:stCondLst>
                              <p:cond delay="8000"/>
                            </p:stCondLst>
                            <p:childTnLst>
                              <p:par>
                                <p:cTn id="90" presetID="10" presetClass="entr" presetSubtype="0" fill="hold" nodeType="afterEffect">
                                  <p:stCondLst>
                                    <p:cond delay="0"/>
                                  </p:stCondLst>
                                  <p:childTnLst>
                                    <p:set>
                                      <p:cBhvr>
                                        <p:cTn id="91" dur="1" fill="hold">
                                          <p:stCondLst>
                                            <p:cond delay="0"/>
                                          </p:stCondLst>
                                        </p:cTn>
                                        <p:tgtEl>
                                          <p:spTgt spid="139"/>
                                        </p:tgtEl>
                                        <p:attrNameLst>
                                          <p:attrName>style.visibility</p:attrName>
                                        </p:attrNameLst>
                                      </p:cBhvr>
                                      <p:to>
                                        <p:strVal val="visible"/>
                                      </p:to>
                                    </p:set>
                                    <p:animEffect transition="in" filter="fade">
                                      <p:cBhvr>
                                        <p:cTn id="92" dur="2000"/>
                                        <p:tgtEl>
                                          <p:spTgt spid="139"/>
                                        </p:tgtEl>
                                      </p:cBhvr>
                                    </p:animEffect>
                                  </p:childTnLst>
                                </p:cTn>
                              </p:par>
                              <p:par>
                                <p:cTn id="93" presetID="10" presetClass="entr" presetSubtype="0" fill="hold" nodeType="withEffect">
                                  <p:stCondLst>
                                    <p:cond delay="0"/>
                                  </p:stCondLst>
                                  <p:childTnLst>
                                    <p:set>
                                      <p:cBhvr>
                                        <p:cTn id="94" dur="1" fill="hold">
                                          <p:stCondLst>
                                            <p:cond delay="0"/>
                                          </p:stCondLst>
                                        </p:cTn>
                                        <p:tgtEl>
                                          <p:spTgt spid="134"/>
                                        </p:tgtEl>
                                        <p:attrNameLst>
                                          <p:attrName>style.visibility</p:attrName>
                                        </p:attrNameLst>
                                      </p:cBhvr>
                                      <p:to>
                                        <p:strVal val="visible"/>
                                      </p:to>
                                    </p:set>
                                    <p:animEffect transition="in" filter="fade">
                                      <p:cBhvr>
                                        <p:cTn id="95" dur="2000"/>
                                        <p:tgtEl>
                                          <p:spTgt spid="134"/>
                                        </p:tgtEl>
                                      </p:cBhvr>
                                    </p:animEffect>
                                  </p:childTnLst>
                                </p:cTn>
                              </p:par>
                              <p:par>
                                <p:cTn id="96" presetID="10" presetClass="entr" presetSubtype="0" fill="hold" nodeType="withEffect">
                                  <p:stCondLst>
                                    <p:cond delay="0"/>
                                  </p:stCondLst>
                                  <p:childTnLst>
                                    <p:set>
                                      <p:cBhvr>
                                        <p:cTn id="97" dur="1" fill="hold">
                                          <p:stCondLst>
                                            <p:cond delay="0"/>
                                          </p:stCondLst>
                                        </p:cTn>
                                        <p:tgtEl>
                                          <p:spTgt spid="132"/>
                                        </p:tgtEl>
                                        <p:attrNameLst>
                                          <p:attrName>style.visibility</p:attrName>
                                        </p:attrNameLst>
                                      </p:cBhvr>
                                      <p:to>
                                        <p:strVal val="visible"/>
                                      </p:to>
                                    </p:set>
                                    <p:animEffect transition="in" filter="fade">
                                      <p:cBhvr>
                                        <p:cTn id="98" dur="2000"/>
                                        <p:tgtEl>
                                          <p:spTgt spid="132"/>
                                        </p:tgtEl>
                                      </p:cBhvr>
                                    </p:animEffect>
                                  </p:childTnLst>
                                </p:cTn>
                              </p:par>
                              <p:par>
                                <p:cTn id="99" presetID="10" presetClass="exit" presetSubtype="0" fill="hold" nodeType="withEffect">
                                  <p:stCondLst>
                                    <p:cond delay="0"/>
                                  </p:stCondLst>
                                  <p:childTnLst>
                                    <p:animEffect transition="out" filter="fade">
                                      <p:cBhvr>
                                        <p:cTn id="100" dur="2000"/>
                                        <p:tgtEl>
                                          <p:spTgt spid="140"/>
                                        </p:tgtEl>
                                      </p:cBhvr>
                                    </p:animEffect>
                                    <p:set>
                                      <p:cBhvr>
                                        <p:cTn id="101" dur="1" fill="hold">
                                          <p:stCondLst>
                                            <p:cond delay="1999"/>
                                          </p:stCondLst>
                                        </p:cTn>
                                        <p:tgtEl>
                                          <p:spTgt spid="140"/>
                                        </p:tgtEl>
                                        <p:attrNameLst>
                                          <p:attrName>style.visibility</p:attrName>
                                        </p:attrNameLst>
                                      </p:cBhvr>
                                      <p:to>
                                        <p:strVal val="hidden"/>
                                      </p:to>
                                    </p:set>
                                  </p:childTnLst>
                                </p:cTn>
                              </p:par>
                              <p:par>
                                <p:cTn id="102" presetID="10" presetClass="exit" presetSubtype="0" fill="hold" nodeType="withEffect">
                                  <p:stCondLst>
                                    <p:cond delay="0"/>
                                  </p:stCondLst>
                                  <p:childTnLst>
                                    <p:animEffect transition="out" filter="fade">
                                      <p:cBhvr>
                                        <p:cTn id="103" dur="2000"/>
                                        <p:tgtEl>
                                          <p:spTgt spid="135"/>
                                        </p:tgtEl>
                                      </p:cBhvr>
                                    </p:animEffect>
                                    <p:set>
                                      <p:cBhvr>
                                        <p:cTn id="104" dur="1" fill="hold">
                                          <p:stCondLst>
                                            <p:cond delay="1999"/>
                                          </p:stCondLst>
                                        </p:cTn>
                                        <p:tgtEl>
                                          <p:spTgt spid="135"/>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2000"/>
                                        <p:tgtEl>
                                          <p:spTgt spid="137"/>
                                        </p:tgtEl>
                                      </p:cBhvr>
                                    </p:animEffect>
                                    <p:set>
                                      <p:cBhvr>
                                        <p:cTn id="107" dur="1" fill="hold">
                                          <p:stCondLst>
                                            <p:cond delay="1999"/>
                                          </p:stCondLst>
                                        </p:cTn>
                                        <p:tgtEl>
                                          <p:spTgt spid="137"/>
                                        </p:tgtEl>
                                        <p:attrNameLst>
                                          <p:attrName>style.visibility</p:attrName>
                                        </p:attrNameLst>
                                      </p:cBhvr>
                                      <p:to>
                                        <p:strVal val="hidden"/>
                                      </p:to>
                                    </p:set>
                                  </p:childTnLst>
                                </p:cTn>
                              </p:par>
                            </p:childTnLst>
                          </p:cTn>
                        </p:par>
                        <p:par>
                          <p:cTn id="108" fill="hold">
                            <p:stCondLst>
                              <p:cond delay="10000"/>
                            </p:stCondLst>
                            <p:childTnLst>
                              <p:par>
                                <p:cTn id="109" presetID="10" presetClass="entr" presetSubtype="0" fill="hold" nodeType="after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fade">
                                      <p:cBhvr>
                                        <p:cTn id="111" dur="2000"/>
                                        <p:tgtEl>
                                          <p:spTgt spid="59"/>
                                        </p:tgtEl>
                                      </p:cBhvr>
                                    </p:animEffect>
                                  </p:childTnLst>
                                </p:cTn>
                              </p:par>
                              <p:par>
                                <p:cTn id="112" presetID="10" presetClass="entr" presetSubtype="0" fill="hold" nodeType="withEffect">
                                  <p:stCondLst>
                                    <p:cond delay="0"/>
                                  </p:stCondLst>
                                  <p:childTnLst>
                                    <p:set>
                                      <p:cBhvr>
                                        <p:cTn id="113" dur="1" fill="hold">
                                          <p:stCondLst>
                                            <p:cond delay="0"/>
                                          </p:stCondLst>
                                        </p:cTn>
                                        <p:tgtEl>
                                          <p:spTgt spid="148"/>
                                        </p:tgtEl>
                                        <p:attrNameLst>
                                          <p:attrName>style.visibility</p:attrName>
                                        </p:attrNameLst>
                                      </p:cBhvr>
                                      <p:to>
                                        <p:strVal val="visible"/>
                                      </p:to>
                                    </p:set>
                                    <p:animEffect transition="in" filter="fade">
                                      <p:cBhvr>
                                        <p:cTn id="114" dur="2000"/>
                                        <p:tgtEl>
                                          <p:spTgt spid="148"/>
                                        </p:tgtEl>
                                      </p:cBhvr>
                                    </p:animEffect>
                                  </p:childTnLst>
                                </p:cTn>
                              </p:par>
                              <p:par>
                                <p:cTn id="115" presetID="10" presetClass="entr" presetSubtype="0" fill="hold" nodeType="withEffect">
                                  <p:stCondLst>
                                    <p:cond delay="0"/>
                                  </p:stCondLst>
                                  <p:childTnLst>
                                    <p:set>
                                      <p:cBhvr>
                                        <p:cTn id="116" dur="1" fill="hold">
                                          <p:stCondLst>
                                            <p:cond delay="0"/>
                                          </p:stCondLst>
                                        </p:cTn>
                                        <p:tgtEl>
                                          <p:spTgt spid="146"/>
                                        </p:tgtEl>
                                        <p:attrNameLst>
                                          <p:attrName>style.visibility</p:attrName>
                                        </p:attrNameLst>
                                      </p:cBhvr>
                                      <p:to>
                                        <p:strVal val="visible"/>
                                      </p:to>
                                    </p:set>
                                    <p:animEffect transition="in" filter="fade">
                                      <p:cBhvr>
                                        <p:cTn id="117" dur="2000"/>
                                        <p:tgtEl>
                                          <p:spTgt spid="14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2000"/>
                                        <p:tgtEl>
                                          <p:spTgt spid="146"/>
                                        </p:tgtEl>
                                      </p:cBhvr>
                                    </p:animEffect>
                                    <p:set>
                                      <p:cBhvr>
                                        <p:cTn id="122" dur="1" fill="hold">
                                          <p:stCondLst>
                                            <p:cond delay="1999"/>
                                          </p:stCondLst>
                                        </p:cTn>
                                        <p:tgtEl>
                                          <p:spTgt spid="146"/>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124"/>
                                        </p:tgtEl>
                                      </p:cBhvr>
                                    </p:animEffect>
                                    <p:set>
                                      <p:cBhvr>
                                        <p:cTn id="125" dur="1" fill="hold">
                                          <p:stCondLst>
                                            <p:cond delay="1999"/>
                                          </p:stCondLst>
                                        </p:cTn>
                                        <p:tgtEl>
                                          <p:spTgt spid="124"/>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128"/>
                                        </p:tgtEl>
                                      </p:cBhvr>
                                    </p:animEffect>
                                    <p:set>
                                      <p:cBhvr>
                                        <p:cTn id="128" dur="1" fill="hold">
                                          <p:stCondLst>
                                            <p:cond delay="1999"/>
                                          </p:stCondLst>
                                        </p:cTn>
                                        <p:tgtEl>
                                          <p:spTgt spid="128"/>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0"/>
                                        <p:tgtEl>
                                          <p:spTgt spid="130"/>
                                        </p:tgtEl>
                                      </p:cBhvr>
                                    </p:animEffect>
                                    <p:set>
                                      <p:cBhvr>
                                        <p:cTn id="131" dur="1" fill="hold">
                                          <p:stCondLst>
                                            <p:cond delay="1999"/>
                                          </p:stCondLst>
                                        </p:cTn>
                                        <p:tgtEl>
                                          <p:spTgt spid="130"/>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2000"/>
                                        <p:tgtEl>
                                          <p:spTgt spid="40"/>
                                        </p:tgtEl>
                                      </p:cBhvr>
                                    </p:animEffect>
                                    <p:set>
                                      <p:cBhvr>
                                        <p:cTn id="134" dur="1" fill="hold">
                                          <p:stCondLst>
                                            <p:cond delay="1999"/>
                                          </p:stCondLst>
                                        </p:cTn>
                                        <p:tgtEl>
                                          <p:spTgt spid="40"/>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2000"/>
                                        <p:tgtEl>
                                          <p:spTgt spid="22"/>
                                        </p:tgtEl>
                                      </p:cBhvr>
                                    </p:animEffect>
                                    <p:set>
                                      <p:cBhvr>
                                        <p:cTn id="137" dur="1" fill="hold">
                                          <p:stCondLst>
                                            <p:cond delay="1999"/>
                                          </p:stCondLst>
                                        </p:cTn>
                                        <p:tgtEl>
                                          <p:spTgt spid="22"/>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2000"/>
                                        <p:tgtEl>
                                          <p:spTgt spid="86"/>
                                        </p:tgtEl>
                                      </p:cBhvr>
                                    </p:animEffect>
                                    <p:set>
                                      <p:cBhvr>
                                        <p:cTn id="140" dur="1" fill="hold">
                                          <p:stCondLst>
                                            <p:cond delay="1999"/>
                                          </p:stCondLst>
                                        </p:cTn>
                                        <p:tgtEl>
                                          <p:spTgt spid="86"/>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2000"/>
                                        <p:tgtEl>
                                          <p:spTgt spid="97"/>
                                        </p:tgtEl>
                                      </p:cBhvr>
                                    </p:animEffect>
                                    <p:set>
                                      <p:cBhvr>
                                        <p:cTn id="143" dur="1" fill="hold">
                                          <p:stCondLst>
                                            <p:cond delay="1999"/>
                                          </p:stCondLst>
                                        </p:cTn>
                                        <p:tgtEl>
                                          <p:spTgt spid="97"/>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2000"/>
                                        <p:tgtEl>
                                          <p:spTgt spid="101"/>
                                        </p:tgtEl>
                                      </p:cBhvr>
                                    </p:animEffect>
                                    <p:set>
                                      <p:cBhvr>
                                        <p:cTn id="146" dur="1" fill="hold">
                                          <p:stCondLst>
                                            <p:cond delay="1999"/>
                                          </p:stCondLst>
                                        </p:cTn>
                                        <p:tgtEl>
                                          <p:spTgt spid="101"/>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2000"/>
                                        <p:tgtEl>
                                          <p:spTgt spid="102"/>
                                        </p:tgtEl>
                                      </p:cBhvr>
                                    </p:animEffect>
                                    <p:set>
                                      <p:cBhvr>
                                        <p:cTn id="149" dur="1" fill="hold">
                                          <p:stCondLst>
                                            <p:cond delay="1999"/>
                                          </p:stCondLst>
                                        </p:cTn>
                                        <p:tgtEl>
                                          <p:spTgt spid="102"/>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2000"/>
                                        <p:tgtEl>
                                          <p:spTgt spid="104"/>
                                        </p:tgtEl>
                                      </p:cBhvr>
                                    </p:animEffect>
                                    <p:set>
                                      <p:cBhvr>
                                        <p:cTn id="152" dur="1" fill="hold">
                                          <p:stCondLst>
                                            <p:cond delay="1999"/>
                                          </p:stCondLst>
                                        </p:cTn>
                                        <p:tgtEl>
                                          <p:spTgt spid="104"/>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2000"/>
                                        <p:tgtEl>
                                          <p:spTgt spid="110"/>
                                        </p:tgtEl>
                                      </p:cBhvr>
                                    </p:animEffect>
                                    <p:set>
                                      <p:cBhvr>
                                        <p:cTn id="155" dur="1" fill="hold">
                                          <p:stCondLst>
                                            <p:cond delay="1999"/>
                                          </p:stCondLst>
                                        </p:cTn>
                                        <p:tgtEl>
                                          <p:spTgt spid="110"/>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2000"/>
                                        <p:tgtEl>
                                          <p:spTgt spid="111"/>
                                        </p:tgtEl>
                                      </p:cBhvr>
                                    </p:animEffect>
                                    <p:set>
                                      <p:cBhvr>
                                        <p:cTn id="158" dur="1" fill="hold">
                                          <p:stCondLst>
                                            <p:cond delay="1999"/>
                                          </p:stCondLst>
                                        </p:cTn>
                                        <p:tgtEl>
                                          <p:spTgt spid="111"/>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2000"/>
                                        <p:tgtEl>
                                          <p:spTgt spid="116"/>
                                        </p:tgtEl>
                                      </p:cBhvr>
                                    </p:animEffect>
                                    <p:set>
                                      <p:cBhvr>
                                        <p:cTn id="161" dur="1" fill="hold">
                                          <p:stCondLst>
                                            <p:cond delay="1999"/>
                                          </p:stCondLst>
                                        </p:cTn>
                                        <p:tgtEl>
                                          <p:spTgt spid="11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2000"/>
                                        <p:tgtEl>
                                          <p:spTgt spid="118"/>
                                        </p:tgtEl>
                                      </p:cBhvr>
                                    </p:animEffect>
                                    <p:set>
                                      <p:cBhvr>
                                        <p:cTn id="164" dur="1" fill="hold">
                                          <p:stCondLst>
                                            <p:cond delay="1999"/>
                                          </p:stCondLst>
                                        </p:cTn>
                                        <p:tgtEl>
                                          <p:spTgt spid="118"/>
                                        </p:tgtEl>
                                        <p:attrNameLst>
                                          <p:attrName>style.visibility</p:attrName>
                                        </p:attrNameLst>
                                      </p:cBhvr>
                                      <p:to>
                                        <p:strVal val="hidden"/>
                                      </p:to>
                                    </p:set>
                                  </p:childTnLst>
                                </p:cTn>
                              </p:par>
                              <p:par>
                                <p:cTn id="165" presetID="10" presetClass="exit" presetSubtype="0" fill="hold" grpId="2" nodeType="withEffect">
                                  <p:stCondLst>
                                    <p:cond delay="0"/>
                                  </p:stCondLst>
                                  <p:childTnLst>
                                    <p:animEffect transition="out" filter="fade">
                                      <p:cBhvr>
                                        <p:cTn id="166" dur="2000"/>
                                        <p:tgtEl>
                                          <p:spTgt spid="120"/>
                                        </p:tgtEl>
                                      </p:cBhvr>
                                    </p:animEffect>
                                    <p:set>
                                      <p:cBhvr>
                                        <p:cTn id="167" dur="1" fill="hold">
                                          <p:stCondLst>
                                            <p:cond delay="1999"/>
                                          </p:stCondLst>
                                        </p:cTn>
                                        <p:tgtEl>
                                          <p:spTgt spid="120"/>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2000"/>
                                        <p:tgtEl>
                                          <p:spTgt spid="132"/>
                                        </p:tgtEl>
                                      </p:cBhvr>
                                    </p:animEffect>
                                    <p:set>
                                      <p:cBhvr>
                                        <p:cTn id="170" dur="1" fill="hold">
                                          <p:stCondLst>
                                            <p:cond delay="1999"/>
                                          </p:stCondLst>
                                        </p:cTn>
                                        <p:tgtEl>
                                          <p:spTgt spid="132"/>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2000"/>
                                        <p:tgtEl>
                                          <p:spTgt spid="134"/>
                                        </p:tgtEl>
                                      </p:cBhvr>
                                    </p:animEffect>
                                    <p:set>
                                      <p:cBhvr>
                                        <p:cTn id="173" dur="1" fill="hold">
                                          <p:stCondLst>
                                            <p:cond delay="1999"/>
                                          </p:stCondLst>
                                        </p:cTn>
                                        <p:tgtEl>
                                          <p:spTgt spid="134"/>
                                        </p:tgtEl>
                                        <p:attrNameLst>
                                          <p:attrName>style.visibility</p:attrName>
                                        </p:attrNameLst>
                                      </p:cBhvr>
                                      <p:to>
                                        <p:strVal val="hidden"/>
                                      </p:to>
                                    </p:set>
                                  </p:childTnLst>
                                </p:cTn>
                              </p:par>
                              <p:par>
                                <p:cTn id="174" presetID="10" presetClass="exit" presetSubtype="0" fill="hold" nodeType="withEffect">
                                  <p:stCondLst>
                                    <p:cond delay="0"/>
                                  </p:stCondLst>
                                  <p:childTnLst>
                                    <p:animEffect transition="out" filter="fade">
                                      <p:cBhvr>
                                        <p:cTn id="175" dur="2000"/>
                                        <p:tgtEl>
                                          <p:spTgt spid="139"/>
                                        </p:tgtEl>
                                      </p:cBhvr>
                                    </p:animEffect>
                                    <p:set>
                                      <p:cBhvr>
                                        <p:cTn id="176" dur="1" fill="hold">
                                          <p:stCondLst>
                                            <p:cond delay="1999"/>
                                          </p:stCondLst>
                                        </p:cTn>
                                        <p:tgtEl>
                                          <p:spTgt spid="139"/>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2000"/>
                                        <p:tgtEl>
                                          <p:spTgt spid="148"/>
                                        </p:tgtEl>
                                      </p:cBhvr>
                                    </p:animEffect>
                                    <p:set>
                                      <p:cBhvr>
                                        <p:cTn id="179" dur="1" fill="hold">
                                          <p:stCondLst>
                                            <p:cond delay="1999"/>
                                          </p:stCondLst>
                                        </p:cTn>
                                        <p:tgtEl>
                                          <p:spTgt spid="148"/>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2000"/>
                                        <p:tgtEl>
                                          <p:spTgt spid="157"/>
                                        </p:tgtEl>
                                      </p:cBhvr>
                                    </p:animEffect>
                                    <p:set>
                                      <p:cBhvr>
                                        <p:cTn id="182" dur="1" fill="hold">
                                          <p:stCondLst>
                                            <p:cond delay="1999"/>
                                          </p:stCondLst>
                                        </p:cTn>
                                        <p:tgtEl>
                                          <p:spTgt spid="157"/>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2000"/>
                                        <p:tgtEl>
                                          <p:spTgt spid="161"/>
                                        </p:tgtEl>
                                      </p:cBhvr>
                                    </p:animEffect>
                                    <p:set>
                                      <p:cBhvr>
                                        <p:cTn id="185" dur="1" fill="hold">
                                          <p:stCondLst>
                                            <p:cond delay="1999"/>
                                          </p:stCondLst>
                                        </p:cTn>
                                        <p:tgtEl>
                                          <p:spTgt spid="161"/>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2000"/>
                                        <p:tgtEl>
                                          <p:spTgt spid="159"/>
                                        </p:tgtEl>
                                      </p:cBhvr>
                                    </p:animEffect>
                                    <p:set>
                                      <p:cBhvr>
                                        <p:cTn id="188" dur="1" fill="hold">
                                          <p:stCondLst>
                                            <p:cond delay="1999"/>
                                          </p:stCondLst>
                                        </p:cTn>
                                        <p:tgtEl>
                                          <p:spTgt spid="159"/>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2000"/>
                                        <p:tgtEl>
                                          <p:spTgt spid="135"/>
                                        </p:tgtEl>
                                      </p:cBhvr>
                                    </p:animEffect>
                                    <p:set>
                                      <p:cBhvr>
                                        <p:cTn id="191" dur="1" fill="hold">
                                          <p:stCondLst>
                                            <p:cond delay="1999"/>
                                          </p:stCondLst>
                                        </p:cTn>
                                        <p:tgtEl>
                                          <p:spTgt spid="135"/>
                                        </p:tgtEl>
                                        <p:attrNameLst>
                                          <p:attrName>style.visibility</p:attrName>
                                        </p:attrNameLst>
                                      </p:cBhvr>
                                      <p:to>
                                        <p:strVal val="hidden"/>
                                      </p:to>
                                    </p:set>
                                  </p:childTnLst>
                                </p:cTn>
                              </p:par>
                              <p:par>
                                <p:cTn id="192" presetID="10" presetClass="exit" presetSubtype="0" fill="hold" nodeType="withEffect">
                                  <p:stCondLst>
                                    <p:cond delay="0"/>
                                  </p:stCondLst>
                                  <p:childTnLst>
                                    <p:animEffect transition="out" filter="fade">
                                      <p:cBhvr>
                                        <p:cTn id="193" dur="2000"/>
                                        <p:tgtEl>
                                          <p:spTgt spid="137"/>
                                        </p:tgtEl>
                                      </p:cBhvr>
                                    </p:animEffect>
                                    <p:set>
                                      <p:cBhvr>
                                        <p:cTn id="194" dur="1" fill="hold">
                                          <p:stCondLst>
                                            <p:cond delay="1999"/>
                                          </p:stCondLst>
                                        </p:cTn>
                                        <p:tgtEl>
                                          <p:spTgt spid="137"/>
                                        </p:tgtEl>
                                        <p:attrNameLst>
                                          <p:attrName>style.visibility</p:attrName>
                                        </p:attrNameLst>
                                      </p:cBhvr>
                                      <p:to>
                                        <p:strVal val="hidden"/>
                                      </p:to>
                                    </p:set>
                                  </p:childTnLst>
                                </p:cTn>
                              </p:par>
                              <p:par>
                                <p:cTn id="195" presetID="10" presetClass="exit" presetSubtype="0" fill="hold" nodeType="withEffect">
                                  <p:stCondLst>
                                    <p:cond delay="0"/>
                                  </p:stCondLst>
                                  <p:childTnLst>
                                    <p:animEffect transition="out" filter="fade">
                                      <p:cBhvr>
                                        <p:cTn id="196" dur="2000"/>
                                        <p:tgtEl>
                                          <p:spTgt spid="140"/>
                                        </p:tgtEl>
                                      </p:cBhvr>
                                    </p:animEffect>
                                    <p:set>
                                      <p:cBhvr>
                                        <p:cTn id="197" dur="1" fill="hold">
                                          <p:stCondLst>
                                            <p:cond delay="1999"/>
                                          </p:stCondLst>
                                        </p:cTn>
                                        <p:tgtEl>
                                          <p:spTgt spid="140"/>
                                        </p:tgtEl>
                                        <p:attrNameLst>
                                          <p:attrName>style.visibility</p:attrName>
                                        </p:attrNameLst>
                                      </p:cBhvr>
                                      <p:to>
                                        <p:strVal val="hidden"/>
                                      </p:to>
                                    </p:set>
                                  </p:childTnLst>
                                </p:cTn>
                              </p:par>
                              <p:par>
                                <p:cTn id="198" presetID="10" presetClass="exit" presetSubtype="0" fill="hold" grpId="1" nodeType="withEffect">
                                  <p:stCondLst>
                                    <p:cond delay="0"/>
                                  </p:stCondLst>
                                  <p:childTnLst>
                                    <p:animEffect transition="out" filter="fade">
                                      <p:cBhvr>
                                        <p:cTn id="199" dur="2000"/>
                                        <p:tgtEl>
                                          <p:spTgt spid="49"/>
                                        </p:tgtEl>
                                      </p:cBhvr>
                                    </p:animEffect>
                                    <p:set>
                                      <p:cBhvr>
                                        <p:cTn id="200" dur="1" fill="hold">
                                          <p:stCondLst>
                                            <p:cond delay="1999"/>
                                          </p:stCondLst>
                                        </p:cTn>
                                        <p:tgtEl>
                                          <p:spTgt spid="49"/>
                                        </p:tgtEl>
                                        <p:attrNameLst>
                                          <p:attrName>style.visibility</p:attrName>
                                        </p:attrNameLst>
                                      </p:cBhvr>
                                      <p:to>
                                        <p:strVal val="hidden"/>
                                      </p:to>
                                    </p:set>
                                  </p:childTnLst>
                                </p:cTn>
                              </p:par>
                              <p:par>
                                <p:cTn id="201" presetID="10" presetClass="exit" presetSubtype="0" fill="hold" grpId="2" nodeType="withEffect">
                                  <p:stCondLst>
                                    <p:cond delay="0"/>
                                  </p:stCondLst>
                                  <p:childTnLst>
                                    <p:animEffect transition="out" filter="fade">
                                      <p:cBhvr>
                                        <p:cTn id="202" dur="2000"/>
                                        <p:tgtEl>
                                          <p:spTgt spid="49"/>
                                        </p:tgtEl>
                                      </p:cBhvr>
                                    </p:animEffect>
                                    <p:set>
                                      <p:cBhvr>
                                        <p:cTn id="203" dur="1" fill="hold">
                                          <p:stCondLst>
                                            <p:cond delay="1999"/>
                                          </p:stCondLst>
                                        </p:cTn>
                                        <p:tgtEl>
                                          <p:spTgt spid="49"/>
                                        </p:tgtEl>
                                        <p:attrNameLst>
                                          <p:attrName>style.visibility</p:attrName>
                                        </p:attrNameLst>
                                      </p:cBhvr>
                                      <p:to>
                                        <p:strVal val="hidden"/>
                                      </p:to>
                                    </p:set>
                                  </p:childTnLst>
                                </p:cTn>
                              </p:par>
                              <p:par>
                                <p:cTn id="204" presetID="10" presetClass="exit" presetSubtype="0" fill="hold" nodeType="withEffect">
                                  <p:stCondLst>
                                    <p:cond delay="0"/>
                                  </p:stCondLst>
                                  <p:childTnLst>
                                    <p:animEffect transition="out" filter="fade">
                                      <p:cBhvr>
                                        <p:cTn id="205" dur="2000"/>
                                        <p:tgtEl>
                                          <p:spTgt spid="50"/>
                                        </p:tgtEl>
                                      </p:cBhvr>
                                    </p:animEffect>
                                    <p:set>
                                      <p:cBhvr>
                                        <p:cTn id="206" dur="1" fill="hold">
                                          <p:stCondLst>
                                            <p:cond delay="1999"/>
                                          </p:stCondLst>
                                        </p:cTn>
                                        <p:tgtEl>
                                          <p:spTgt spid="50"/>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2000"/>
                                        <p:tgtEl>
                                          <p:spTgt spid="56"/>
                                        </p:tgtEl>
                                      </p:cBhvr>
                                    </p:animEffect>
                                    <p:set>
                                      <p:cBhvr>
                                        <p:cTn id="209" dur="1" fill="hold">
                                          <p:stCondLst>
                                            <p:cond delay="1999"/>
                                          </p:stCondLst>
                                        </p:cTn>
                                        <p:tgtEl>
                                          <p:spTgt spid="56"/>
                                        </p:tgtEl>
                                        <p:attrNameLst>
                                          <p:attrName>style.visibility</p:attrName>
                                        </p:attrNameLst>
                                      </p:cBhvr>
                                      <p:to>
                                        <p:strVal val="hidden"/>
                                      </p:to>
                                    </p:set>
                                  </p:childTnLst>
                                </p:cTn>
                              </p:par>
                              <p:par>
                                <p:cTn id="210" presetID="10" presetClass="exit" presetSubtype="0" fill="hold" nodeType="withEffect">
                                  <p:stCondLst>
                                    <p:cond delay="0"/>
                                  </p:stCondLst>
                                  <p:childTnLst>
                                    <p:animEffect transition="out" filter="fade">
                                      <p:cBhvr>
                                        <p:cTn id="211" dur="2000"/>
                                        <p:tgtEl>
                                          <p:spTgt spid="59"/>
                                        </p:tgtEl>
                                      </p:cBhvr>
                                    </p:animEffect>
                                    <p:set>
                                      <p:cBhvr>
                                        <p:cTn id="212" dur="1" fill="hold">
                                          <p:stCondLst>
                                            <p:cond delay="1999"/>
                                          </p:stCondLst>
                                        </p:cTn>
                                        <p:tgtEl>
                                          <p:spTgt spid="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86" grpId="0" animBg="1"/>
      <p:bldP spid="86" grpId="1" animBg="1"/>
      <p:bldP spid="104" grpId="0" animBg="1"/>
      <p:bldP spid="104" grpId="1" animBg="1"/>
      <p:bldP spid="116" grpId="0" animBg="1"/>
      <p:bldP spid="116" grpId="1" animBg="1"/>
      <p:bldP spid="49" grpId="1" animBg="1"/>
      <p:bldP spid="49" grpId="2" animBg="1"/>
      <p:bldP spid="49" grpId="3" animBg="1"/>
      <p:bldP spid="118" grpId="0" animBg="1"/>
      <p:bldP spid="118" grpId="1" animBg="1"/>
      <p:bldP spid="120" grpId="0" animBg="1"/>
      <p:bldP spid="120" grpId="1" animBg="1"/>
      <p:bldP spid="120" grpId="2" animBg="1"/>
      <p:bldP spid="110" grpId="0" animBg="1"/>
      <p:bldP spid="110" grpId="1" animBg="1"/>
      <p:bldP spid="111" grpId="0" animBg="1"/>
      <p:bldP spid="111" grpId="1" animBg="1"/>
      <p:bldP spid="111" grpId="2"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80"/>
          <p:cNvGrpSpPr/>
          <p:nvPr/>
        </p:nvGrpSpPr>
        <p:grpSpPr>
          <a:xfrm>
            <a:off x="4786314" y="142852"/>
            <a:ext cx="4193092" cy="6569124"/>
            <a:chOff x="4859800" y="188640"/>
            <a:chExt cx="4193092" cy="6569124"/>
          </a:xfrm>
        </p:grpSpPr>
        <p:cxnSp>
          <p:nvCxnSpPr>
            <p:cNvPr id="99" name="Connecteur en angle 98"/>
            <p:cNvCxnSpPr>
              <a:stCxn id="120" idx="2"/>
            </p:cNvCxnSpPr>
            <p:nvPr/>
          </p:nvCxnSpPr>
          <p:spPr>
            <a:xfrm rot="10800000">
              <a:off x="4859800" y="3429000"/>
              <a:ext cx="3224196" cy="1664382"/>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3" name="Forme 79"/>
            <p:cNvCxnSpPr>
              <a:endCxn id="102" idx="2"/>
            </p:cNvCxnSpPr>
            <p:nvPr/>
          </p:nvCxnSpPr>
          <p:spPr>
            <a:xfrm flipV="1">
              <a:off x="4859800" y="692696"/>
              <a:ext cx="360272" cy="2736304"/>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5" name="Forme 81"/>
            <p:cNvCxnSpPr>
              <a:stCxn id="110" idx="2"/>
            </p:cNvCxnSpPr>
            <p:nvPr/>
          </p:nvCxnSpPr>
          <p:spPr>
            <a:xfrm rot="10800000" flipV="1">
              <a:off x="4859800" y="728700"/>
              <a:ext cx="2016456" cy="2700300"/>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6" name="Connecteur en angle 85"/>
            <p:cNvCxnSpPr>
              <a:stCxn id="104" idx="2"/>
            </p:cNvCxnSpPr>
            <p:nvPr/>
          </p:nvCxnSpPr>
          <p:spPr>
            <a:xfrm rot="10800000" flipV="1">
              <a:off x="4859800" y="1252364"/>
              <a:ext cx="3096576" cy="2176636"/>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8" name="Connecteur en angle 87"/>
            <p:cNvCxnSpPr>
              <a:stCxn id="107" idx="2"/>
            </p:cNvCxnSpPr>
            <p:nvPr/>
          </p:nvCxnSpPr>
          <p:spPr>
            <a:xfrm rot="10800000" flipV="1">
              <a:off x="4859800" y="2384884"/>
              <a:ext cx="3240592" cy="1044116"/>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9" name="Connecteur en angle 88"/>
            <p:cNvCxnSpPr>
              <a:endCxn id="108" idx="2"/>
            </p:cNvCxnSpPr>
            <p:nvPr/>
          </p:nvCxnSpPr>
          <p:spPr>
            <a:xfrm>
              <a:off x="4859800" y="3429000"/>
              <a:ext cx="792320" cy="1692188"/>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0" name="Connecteur en angle 89"/>
            <p:cNvCxnSpPr>
              <a:stCxn id="111" idx="2"/>
            </p:cNvCxnSpPr>
            <p:nvPr/>
          </p:nvCxnSpPr>
          <p:spPr>
            <a:xfrm rot="10800000">
              <a:off x="4859800" y="3429000"/>
              <a:ext cx="2088464" cy="2196244"/>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1" name="Connecteur en angle 90"/>
            <p:cNvCxnSpPr>
              <a:stCxn id="118" idx="2"/>
            </p:cNvCxnSpPr>
            <p:nvPr/>
          </p:nvCxnSpPr>
          <p:spPr>
            <a:xfrm rot="10800000">
              <a:off x="4859800" y="3429000"/>
              <a:ext cx="3312600" cy="2888518"/>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3" name="Forme 97"/>
            <p:cNvCxnSpPr>
              <a:stCxn id="105" idx="2"/>
            </p:cNvCxnSpPr>
            <p:nvPr/>
          </p:nvCxnSpPr>
          <p:spPr>
            <a:xfrm rot="10800000">
              <a:off x="4859800" y="3429000"/>
              <a:ext cx="504288" cy="2772308"/>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5" name="Connecteur en angle 94"/>
            <p:cNvCxnSpPr>
              <a:stCxn id="116" idx="2"/>
            </p:cNvCxnSpPr>
            <p:nvPr/>
          </p:nvCxnSpPr>
          <p:spPr>
            <a:xfrm rot="10800000">
              <a:off x="4859800" y="3429000"/>
              <a:ext cx="1872440" cy="3088146"/>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7" name="Connecteur en angle 96"/>
            <p:cNvCxnSpPr>
              <a:stCxn id="121" idx="2"/>
            </p:cNvCxnSpPr>
            <p:nvPr/>
          </p:nvCxnSpPr>
          <p:spPr>
            <a:xfrm rot="10800000" flipV="1">
              <a:off x="4859800" y="2384884"/>
              <a:ext cx="576296" cy="1044116"/>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100" name="Connecteur en angle 99"/>
            <p:cNvCxnSpPr>
              <a:stCxn id="114" idx="2"/>
            </p:cNvCxnSpPr>
            <p:nvPr/>
          </p:nvCxnSpPr>
          <p:spPr>
            <a:xfrm rot="10800000" flipV="1">
              <a:off x="4859800" y="2033042"/>
              <a:ext cx="1568012" cy="1395958"/>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pic>
          <p:nvPicPr>
            <p:cNvPr id="102" name="Image 101" descr="picto_contrat.jpg"/>
            <p:cNvPicPr>
              <a:picLocks noChangeAspect="1"/>
            </p:cNvPicPr>
            <p:nvPr/>
          </p:nvPicPr>
          <p:blipFill>
            <a:blip r:embed="rId3" cstate="print"/>
            <a:stretch>
              <a:fillRect/>
            </a:stretch>
          </p:blipFill>
          <p:spPr>
            <a:xfrm>
              <a:off x="5220072" y="188640"/>
              <a:ext cx="1008112" cy="100811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4" name="Image 103" descr="picto_contrat.jpg"/>
            <p:cNvPicPr>
              <a:picLocks noChangeAspect="1"/>
            </p:cNvPicPr>
            <p:nvPr/>
          </p:nvPicPr>
          <p:blipFill>
            <a:blip r:embed="rId4" cstate="print"/>
            <a:stretch>
              <a:fillRect/>
            </a:stretch>
          </p:blipFill>
          <p:spPr>
            <a:xfrm>
              <a:off x="7956376" y="731912"/>
              <a:ext cx="1040904" cy="1040904"/>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5" name="Image 104" descr="picto_presentation.jpg"/>
            <p:cNvPicPr>
              <a:picLocks noChangeAspect="1"/>
            </p:cNvPicPr>
            <p:nvPr/>
          </p:nvPicPr>
          <p:blipFill>
            <a:blip r:embed="rId5" cstate="print"/>
            <a:stretch>
              <a:fillRect/>
            </a:stretch>
          </p:blipFill>
          <p:spPr>
            <a:xfrm>
              <a:off x="5364088" y="5733256"/>
              <a:ext cx="936104" cy="936104"/>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7" name="Image 106" descr="picto_discussion.jpg"/>
            <p:cNvPicPr>
              <a:picLocks noChangeAspect="1"/>
            </p:cNvPicPr>
            <p:nvPr/>
          </p:nvPicPr>
          <p:blipFill>
            <a:blip r:embed="rId6" cstate="print"/>
            <a:stretch>
              <a:fillRect/>
            </a:stretch>
          </p:blipFill>
          <p:spPr>
            <a:xfrm>
              <a:off x="8100392" y="2060848"/>
              <a:ext cx="648072" cy="64807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8" name="Image 107" descr="picto_idee.jpg"/>
            <p:cNvPicPr>
              <a:picLocks noChangeAspect="1"/>
            </p:cNvPicPr>
            <p:nvPr/>
          </p:nvPicPr>
          <p:blipFill>
            <a:blip r:embed="rId7" cstate="print"/>
            <a:stretch>
              <a:fillRect/>
            </a:stretch>
          </p:blipFill>
          <p:spPr>
            <a:xfrm>
              <a:off x="5652120" y="4725144"/>
              <a:ext cx="792088" cy="79208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0" name="Image 109" descr="picto_recherche_doc.jpg"/>
            <p:cNvPicPr>
              <a:picLocks noChangeAspect="1"/>
            </p:cNvPicPr>
            <p:nvPr/>
          </p:nvPicPr>
          <p:blipFill>
            <a:blip r:embed="rId8" cstate="print"/>
            <a:stretch>
              <a:fillRect/>
            </a:stretch>
          </p:blipFill>
          <p:spPr>
            <a:xfrm>
              <a:off x="6876256" y="332656"/>
              <a:ext cx="792088" cy="79208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1" name="Image 110" descr="picto_equipe.jpg"/>
            <p:cNvPicPr>
              <a:picLocks noChangeAspect="1"/>
            </p:cNvPicPr>
            <p:nvPr/>
          </p:nvPicPr>
          <p:blipFill>
            <a:blip r:embed="rId9" cstate="print"/>
            <a:stretch>
              <a:fillRect/>
            </a:stretch>
          </p:blipFill>
          <p:spPr>
            <a:xfrm>
              <a:off x="6948264" y="5157192"/>
              <a:ext cx="936104" cy="936104"/>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4" name="Image 113" descr="picto_reflexion.jpg"/>
            <p:cNvPicPr>
              <a:picLocks noChangeAspect="1"/>
            </p:cNvPicPr>
            <p:nvPr/>
          </p:nvPicPr>
          <p:blipFill>
            <a:blip r:embed="rId10" cstate="print"/>
            <a:stretch>
              <a:fillRect/>
            </a:stretch>
          </p:blipFill>
          <p:spPr>
            <a:xfrm>
              <a:off x="6427812" y="1412776"/>
              <a:ext cx="1240532" cy="124053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6" name="Image 115" descr="picto_dessin.jpg"/>
            <p:cNvPicPr>
              <a:picLocks noChangeAspect="1"/>
            </p:cNvPicPr>
            <p:nvPr/>
          </p:nvPicPr>
          <p:blipFill>
            <a:blip r:embed="rId11" cstate="print"/>
            <a:stretch>
              <a:fillRect/>
            </a:stretch>
          </p:blipFill>
          <p:spPr>
            <a:xfrm>
              <a:off x="6732240" y="6292924"/>
              <a:ext cx="448444" cy="448444"/>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8" name="Image 117" descr="picto_dao.jpg"/>
            <p:cNvPicPr>
              <a:picLocks noChangeAspect="1"/>
            </p:cNvPicPr>
            <p:nvPr/>
          </p:nvPicPr>
          <p:blipFill>
            <a:blip r:embed="rId12" cstate="print"/>
            <a:stretch>
              <a:fillRect/>
            </a:stretch>
          </p:blipFill>
          <p:spPr>
            <a:xfrm>
              <a:off x="8172400" y="5877272"/>
              <a:ext cx="880492" cy="88049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20" name="Image 119" descr="picto_algodoo.jpg"/>
            <p:cNvPicPr>
              <a:picLocks noChangeAspect="1"/>
            </p:cNvPicPr>
            <p:nvPr/>
          </p:nvPicPr>
          <p:blipFill>
            <a:blip r:embed="rId13" cstate="print"/>
            <a:stretch>
              <a:fillRect/>
            </a:stretch>
          </p:blipFill>
          <p:spPr>
            <a:xfrm>
              <a:off x="8083996" y="4725144"/>
              <a:ext cx="736476" cy="736476"/>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21" name="Image 120" descr="picto_e_drawings.jpg"/>
            <p:cNvPicPr>
              <a:picLocks noChangeAspect="1"/>
            </p:cNvPicPr>
            <p:nvPr/>
          </p:nvPicPr>
          <p:blipFill>
            <a:blip r:embed="rId14" cstate="print"/>
            <a:stretch>
              <a:fillRect/>
            </a:stretch>
          </p:blipFill>
          <p:spPr>
            <a:xfrm>
              <a:off x="5436096" y="2060848"/>
              <a:ext cx="648072" cy="64807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grpSp>
      <p:sp>
        <p:nvSpPr>
          <p:cNvPr id="37" name="Rectangle à coins arrondis 36"/>
          <p:cNvSpPr/>
          <p:nvPr/>
        </p:nvSpPr>
        <p:spPr>
          <a:xfrm>
            <a:off x="1907704" y="116632"/>
            <a:ext cx="3092924" cy="662473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32" name="Arrondir un rectangle avec un coin diagonal 31"/>
          <p:cNvSpPr/>
          <p:nvPr/>
        </p:nvSpPr>
        <p:spPr>
          <a:xfrm>
            <a:off x="2000232" y="332656"/>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Installation</a:t>
            </a:r>
          </a:p>
          <a:p>
            <a:pPr algn="ctr"/>
            <a:r>
              <a:rPr lang="fr-FR" sz="2800" b="1" dirty="0" smtClean="0">
                <a:solidFill>
                  <a:schemeClr val="accent1"/>
                </a:solidFill>
              </a:rPr>
              <a:t>d’une situation problème</a:t>
            </a:r>
          </a:p>
        </p:txBody>
      </p:sp>
      <p:sp>
        <p:nvSpPr>
          <p:cNvPr id="33" name="Arrondir un rectangle avec un coin diagonal 32"/>
          <p:cNvSpPr/>
          <p:nvPr/>
        </p:nvSpPr>
        <p:spPr>
          <a:xfrm>
            <a:off x="2000232" y="2600908"/>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Résolution</a:t>
            </a:r>
          </a:p>
        </p:txBody>
      </p:sp>
      <p:sp>
        <p:nvSpPr>
          <p:cNvPr id="34" name="Arrondir un rectangle avec un coin diagonal 33"/>
          <p:cNvSpPr/>
          <p:nvPr/>
        </p:nvSpPr>
        <p:spPr>
          <a:xfrm>
            <a:off x="2000232" y="4869160"/>
            <a:ext cx="2955601"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b="1" dirty="0" smtClean="0">
                <a:solidFill>
                  <a:schemeClr val="accent1"/>
                </a:solidFill>
              </a:rPr>
              <a:t>Structuration</a:t>
            </a:r>
          </a:p>
        </p:txBody>
      </p:sp>
      <p:cxnSp>
        <p:nvCxnSpPr>
          <p:cNvPr id="49" name="Connecteur en angle 48"/>
          <p:cNvCxnSpPr/>
          <p:nvPr/>
        </p:nvCxnSpPr>
        <p:spPr>
          <a:xfrm flipH="1">
            <a:off x="464694" y="3573016"/>
            <a:ext cx="2850" cy="1710522"/>
          </a:xfrm>
          <a:prstGeom prst="straightConnector1">
            <a:avLst/>
          </a:prstGeom>
          <a:ln w="63500">
            <a:solidFill>
              <a:schemeClr val="tx2"/>
            </a:solidFill>
            <a:headEnd type="none"/>
            <a:tailEnd type="none"/>
          </a:ln>
        </p:spPr>
        <p:style>
          <a:lnRef idx="3">
            <a:schemeClr val="accent1"/>
          </a:lnRef>
          <a:fillRef idx="0">
            <a:schemeClr val="accent1"/>
          </a:fillRef>
          <a:effectRef idx="2">
            <a:schemeClr val="accent1"/>
          </a:effectRef>
          <a:fontRef idx="minor">
            <a:schemeClr val="tx1"/>
          </a:fontRef>
        </p:style>
      </p:cxnSp>
      <p:sp>
        <p:nvSpPr>
          <p:cNvPr id="41" name="Connecteur droit 4"/>
          <p:cNvSpPr/>
          <p:nvPr/>
        </p:nvSpPr>
        <p:spPr>
          <a:xfrm rot="18560002">
            <a:off x="1116116" y="5288835"/>
            <a:ext cx="44176" cy="4417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dirty="0"/>
          </a:p>
        </p:txBody>
      </p:sp>
      <p:sp>
        <p:nvSpPr>
          <p:cNvPr id="35" name="Rectangle à coins arrondis 34"/>
          <p:cNvSpPr/>
          <p:nvPr/>
        </p:nvSpPr>
        <p:spPr>
          <a:xfrm>
            <a:off x="142844" y="2997000"/>
            <a:ext cx="2088000" cy="86400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PROBLÈME</a:t>
            </a:r>
          </a:p>
          <a:p>
            <a:pPr algn="ctr"/>
            <a:r>
              <a:rPr lang="fr-FR" sz="2000" b="1" dirty="0" smtClean="0"/>
              <a:t>Technique</a:t>
            </a:r>
            <a:endParaRPr lang="fr-FR" sz="2000" b="1" dirty="0"/>
          </a:p>
        </p:txBody>
      </p:sp>
      <p:sp>
        <p:nvSpPr>
          <p:cNvPr id="39" name="Rectangle à coins arrondis 38"/>
          <p:cNvSpPr/>
          <p:nvPr/>
        </p:nvSpPr>
        <p:spPr>
          <a:xfrm>
            <a:off x="142844" y="5280768"/>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Résoudre</a:t>
            </a:r>
            <a:endParaRPr lang="fr-FR" sz="2400" b="1" dirty="0">
              <a:solidFill>
                <a:schemeClr val="accent1">
                  <a:lumMod val="20000"/>
                  <a:lumOff val="80000"/>
                </a:schemeClr>
              </a:solidFill>
              <a:latin typeface="Courier New" pitchFamily="49" charset="0"/>
              <a:cs typeface="Courier New" pitchFamily="49" charset="0"/>
            </a:endParaRPr>
          </a:p>
        </p:txBody>
      </p:sp>
      <p:sp>
        <p:nvSpPr>
          <p:cNvPr id="52" name="Rectangle à coins arrondis 51"/>
          <p:cNvSpPr/>
          <p:nvPr/>
        </p:nvSpPr>
        <p:spPr>
          <a:xfrm>
            <a:off x="5222699" y="3213296"/>
            <a:ext cx="3744000" cy="432048"/>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400" b="1" dirty="0" smtClean="0">
                <a:solidFill>
                  <a:schemeClr val="bg1">
                    <a:lumMod val="50000"/>
                  </a:schemeClr>
                </a:solidFill>
              </a:rPr>
              <a:t>Comment limiter la déformation du tablier ?</a:t>
            </a:r>
            <a:endParaRPr lang="fr-FR" sz="1400" b="1" dirty="0">
              <a:solidFill>
                <a:schemeClr val="bg1">
                  <a:lumMod val="50000"/>
                </a:schemeClr>
              </a:solidFill>
            </a:endParaRPr>
          </a:p>
        </p:txBody>
      </p:sp>
      <p:pic>
        <p:nvPicPr>
          <p:cNvPr id="38" name="Image 37" descr="maquette_pont1.jpg"/>
          <p:cNvPicPr>
            <a:picLocks noChangeAspect="1"/>
          </p:cNvPicPr>
          <p:nvPr/>
        </p:nvPicPr>
        <p:blipFill>
          <a:blip r:embed="rId15" cstate="print"/>
          <a:stretch>
            <a:fillRect/>
          </a:stretch>
        </p:blipFill>
        <p:spPr>
          <a:xfrm>
            <a:off x="5529448" y="252000"/>
            <a:ext cx="3130502" cy="2880320"/>
          </a:xfrm>
          <a:prstGeom prst="rect">
            <a:avLst/>
          </a:prstGeom>
        </p:spPr>
      </p:pic>
      <p:pic>
        <p:nvPicPr>
          <p:cNvPr id="40" name="Image 39" descr="maquette_pont2.jpg"/>
          <p:cNvPicPr>
            <a:picLocks noChangeAspect="1"/>
          </p:cNvPicPr>
          <p:nvPr/>
        </p:nvPicPr>
        <p:blipFill>
          <a:blip r:embed="rId16" cstate="print"/>
          <a:stretch>
            <a:fillRect/>
          </a:stretch>
        </p:blipFill>
        <p:spPr>
          <a:xfrm>
            <a:off x="5292080" y="3717352"/>
            <a:ext cx="3605238" cy="2880000"/>
          </a:xfrm>
          <a:prstGeom prst="rect">
            <a:avLst/>
          </a:prstGeom>
        </p:spPr>
      </p:pic>
      <p:pic>
        <p:nvPicPr>
          <p:cNvPr id="43" name="Image 42" descr="jeu_serieux_pont.jpg"/>
          <p:cNvPicPr>
            <a:picLocks noChangeAspect="1"/>
          </p:cNvPicPr>
          <p:nvPr/>
        </p:nvPicPr>
        <p:blipFill>
          <a:blip r:embed="rId17" cstate="print"/>
          <a:stretch>
            <a:fillRect/>
          </a:stretch>
        </p:blipFill>
        <p:spPr>
          <a:xfrm>
            <a:off x="5072066" y="3714752"/>
            <a:ext cx="3861160" cy="2880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2000"/>
                                        <p:tgtEl>
                                          <p:spTgt spid="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2000"/>
                                        <p:tgtEl>
                                          <p:spTgt spid="39"/>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fade">
                                      <p:cBhvr>
                                        <p:cTn id="14" dur="2000"/>
                                        <p:tgtEl>
                                          <p:spTgt spid="37"/>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0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20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20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20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2000"/>
                                        <p:tgtEl>
                                          <p:spTgt spid="3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2000"/>
                                        <p:tgtEl>
                                          <p:spTgt spid="52"/>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fade">
                                      <p:cBhvr>
                                        <p:cTn id="38" dur="2000"/>
                                        <p:tgtEl>
                                          <p:spTgt spid="40"/>
                                        </p:tgtEl>
                                      </p:cBhvr>
                                    </p:animEffect>
                                  </p:childTnLst>
                                </p:cTn>
                              </p:par>
                            </p:childTnLst>
                          </p:cTn>
                        </p:par>
                        <p:par>
                          <p:cTn id="39" fill="hold">
                            <p:stCondLst>
                              <p:cond delay="4000"/>
                            </p:stCondLst>
                            <p:childTnLst>
                              <p:par>
                                <p:cTn id="40" presetID="10"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2" grpId="0" animBg="1"/>
      <p:bldP spid="33" grpId="0" animBg="1"/>
      <p:bldP spid="34" grpId="0" animBg="1"/>
      <p:bldP spid="39" grpId="0" animBg="1"/>
      <p:bldP spid="5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7384"/>
            <a:ext cx="9144000" cy="646331"/>
          </a:xfrm>
          <a:prstGeom prst="rect">
            <a:avLst/>
          </a:prstGeom>
        </p:spPr>
        <p:txBody>
          <a:bodyPr wrap="square">
            <a:spAutoFit/>
          </a:bodyPr>
          <a:lstStyle/>
          <a:p>
            <a:pPr algn="ctr"/>
            <a:r>
              <a:rPr lang="fr-FR" sz="3600" b="1" spc="150" dirty="0" smtClean="0">
                <a:ln w="11430"/>
                <a:solidFill>
                  <a:schemeClr val="bg1">
                    <a:lumMod val="50000"/>
                  </a:schemeClr>
                </a:solidFill>
                <a:effectLst>
                  <a:outerShdw blurRad="25400" algn="tl" rotWithShape="0">
                    <a:srgbClr val="000000">
                      <a:alpha val="43000"/>
                    </a:srgbClr>
                  </a:outerShdw>
                </a:effectLst>
              </a:rPr>
              <a:t>TECHNOLOGIE COLLÈGE </a:t>
            </a:r>
            <a:endParaRPr lang="fr-FR" sz="3600" b="1" spc="150" dirty="0">
              <a:ln w="11430"/>
              <a:solidFill>
                <a:schemeClr val="bg1">
                  <a:lumMod val="50000"/>
                </a:schemeClr>
              </a:solidFill>
              <a:effectLst>
                <a:outerShdw blurRad="25400" algn="tl" rotWithShape="0">
                  <a:srgbClr val="000000">
                    <a:alpha val="43000"/>
                  </a:srgbClr>
                </a:outerShdw>
              </a:effectLst>
            </a:endParaRPr>
          </a:p>
        </p:txBody>
      </p:sp>
      <p:sp>
        <p:nvSpPr>
          <p:cNvPr id="3" name="ZoneTexte 2"/>
          <p:cNvSpPr txBox="1"/>
          <p:nvPr/>
        </p:nvSpPr>
        <p:spPr>
          <a:xfrm>
            <a:off x="323528" y="620688"/>
            <a:ext cx="8286808" cy="1464231"/>
          </a:xfrm>
          <a:prstGeom prst="round2DiagRect">
            <a:avLst/>
          </a:prstGeom>
          <a:solidFill>
            <a:schemeClr val="bg1">
              <a:lumMod val="75000"/>
            </a:schemeClr>
          </a:solidFill>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fr-FR" sz="8000" b="1" spc="150" dirty="0" smtClean="0">
                <a:ln w="11430"/>
                <a:solidFill>
                  <a:schemeClr val="tx2"/>
                </a:solidFill>
                <a:effectLst>
                  <a:outerShdw blurRad="25400" algn="tl" rotWithShape="0">
                    <a:srgbClr val="000000">
                      <a:alpha val="43000"/>
                    </a:srgbClr>
                  </a:outerShdw>
                </a:effectLst>
              </a:rPr>
              <a:t>Nos référentiels</a:t>
            </a:r>
          </a:p>
        </p:txBody>
      </p:sp>
      <p:pic>
        <p:nvPicPr>
          <p:cNvPr id="5" name="Image 4" descr="s4c.jpg"/>
          <p:cNvPicPr>
            <a:picLocks noChangeAspect="1"/>
          </p:cNvPicPr>
          <p:nvPr/>
        </p:nvPicPr>
        <p:blipFill>
          <a:blip r:embed="rId3" cstate="print"/>
          <a:stretch>
            <a:fillRect/>
          </a:stretch>
        </p:blipFill>
        <p:spPr>
          <a:xfrm>
            <a:off x="0" y="548680"/>
            <a:ext cx="4325199" cy="6120000"/>
          </a:xfrm>
          <a:prstGeom prst="rect">
            <a:avLst/>
          </a:prstGeom>
          <a:ln w="3175">
            <a:solidFill>
              <a:schemeClr val="bg1">
                <a:lumMod val="50000"/>
              </a:schemeClr>
            </a:solidFill>
          </a:ln>
        </p:spPr>
      </p:pic>
      <p:pic>
        <p:nvPicPr>
          <p:cNvPr id="4" name="Image 3" descr="socle_2016.jpg"/>
          <p:cNvPicPr>
            <a:picLocks noChangeAspect="1"/>
          </p:cNvPicPr>
          <p:nvPr/>
        </p:nvPicPr>
        <p:blipFill>
          <a:blip r:embed="rId4" cstate="print"/>
          <a:stretch>
            <a:fillRect/>
          </a:stretch>
        </p:blipFill>
        <p:spPr>
          <a:xfrm>
            <a:off x="2555776" y="738000"/>
            <a:ext cx="2513635" cy="6120000"/>
          </a:xfrm>
          <a:prstGeom prst="rect">
            <a:avLst/>
          </a:prstGeom>
          <a:ln w="3175">
            <a:solidFill>
              <a:schemeClr val="bg1">
                <a:lumMod val="50000"/>
              </a:schemeClr>
            </a:solidFill>
          </a:ln>
        </p:spPr>
      </p:pic>
      <p:pic>
        <p:nvPicPr>
          <p:cNvPr id="7" name="Image 6" descr="domaine_2.jpg"/>
          <p:cNvPicPr>
            <a:picLocks noChangeAspect="1"/>
          </p:cNvPicPr>
          <p:nvPr/>
        </p:nvPicPr>
        <p:blipFill>
          <a:blip r:embed="rId5" cstate="print"/>
          <a:stretch>
            <a:fillRect/>
          </a:stretch>
        </p:blipFill>
        <p:spPr>
          <a:xfrm>
            <a:off x="4499992" y="2420888"/>
            <a:ext cx="2933727" cy="226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 7" descr="logo_domaine_2.jpg"/>
          <p:cNvPicPr>
            <a:picLocks noChangeAspect="1"/>
          </p:cNvPicPr>
          <p:nvPr/>
        </p:nvPicPr>
        <p:blipFill>
          <a:blip r:embed="rId6" cstate="print"/>
          <a:stretch>
            <a:fillRect/>
          </a:stretch>
        </p:blipFill>
        <p:spPr>
          <a:xfrm>
            <a:off x="6732240" y="3861048"/>
            <a:ext cx="1908000" cy="1908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xit" presetSubtype="0" fill="hold" grpId="0" nodeType="withEffect">
                                  <p:stCondLst>
                                    <p:cond delay="0"/>
                                  </p:stCondLst>
                                  <p:childTnLst>
                                    <p:animEffect transition="out" filter="fade">
                                      <p:cBhvr>
                                        <p:cTn id="9" dur="2000"/>
                                        <p:tgtEl>
                                          <p:spTgt spid="3"/>
                                        </p:tgtEl>
                                      </p:cBhvr>
                                    </p:animEffect>
                                    <p:set>
                                      <p:cBhvr>
                                        <p:cTn id="10" dur="1" fill="hold">
                                          <p:stCondLst>
                                            <p:cond delay="1999"/>
                                          </p:stCondLst>
                                        </p:cTn>
                                        <p:tgtEl>
                                          <p:spTgt spid="3"/>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4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0"/>
                                        <p:tgtEl>
                                          <p:spTgt spid="7"/>
                                        </p:tgtEl>
                                      </p:cBhvr>
                                    </p:animEffect>
                                  </p:childTnLst>
                                </p:cTn>
                              </p:par>
                            </p:childTnLst>
                          </p:cTn>
                        </p:par>
                        <p:par>
                          <p:cTn id="19" fill="hold">
                            <p:stCondLst>
                              <p:cond delay="6000"/>
                            </p:stCondLst>
                            <p:childTnLst>
                              <p:par>
                                <p:cTn id="20" presetID="10" presetClass="entr" presetSubtype="0" fill="hold" nodeType="afterEffect">
                                  <p:stCondLst>
                                    <p:cond delay="10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Connecteur en angle 126"/>
          <p:cNvCxnSpPr>
            <a:stCxn id="125" idx="2"/>
            <a:endCxn id="25" idx="3"/>
          </p:cNvCxnSpPr>
          <p:nvPr/>
        </p:nvCxnSpPr>
        <p:spPr>
          <a:xfrm rot="10800000" flipV="1">
            <a:off x="4859800" y="1873116"/>
            <a:ext cx="2712596" cy="1051868"/>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grpSp>
        <p:nvGrpSpPr>
          <p:cNvPr id="41" name="Groupe 40"/>
          <p:cNvGrpSpPr/>
          <p:nvPr/>
        </p:nvGrpSpPr>
        <p:grpSpPr>
          <a:xfrm>
            <a:off x="142844" y="443568"/>
            <a:ext cx="2214578" cy="5970865"/>
            <a:chOff x="2717462" y="357166"/>
            <a:chExt cx="2214578" cy="5970865"/>
          </a:xfrm>
        </p:grpSpPr>
        <p:grpSp>
          <p:nvGrpSpPr>
            <p:cNvPr id="21" name="Groupe 81"/>
            <p:cNvGrpSpPr/>
            <p:nvPr/>
          </p:nvGrpSpPr>
          <p:grpSpPr>
            <a:xfrm>
              <a:off x="2717462" y="357166"/>
              <a:ext cx="2214578" cy="5970865"/>
              <a:chOff x="6786578" y="959726"/>
              <a:chExt cx="2214578" cy="5844217"/>
            </a:xfrm>
          </p:grpSpPr>
          <p:sp>
            <p:nvSpPr>
              <p:cNvPr id="23" name="ZoneTexte 22"/>
              <p:cNvSpPr txBox="1"/>
              <p:nvPr/>
            </p:nvSpPr>
            <p:spPr>
              <a:xfrm>
                <a:off x="6786578" y="959726"/>
                <a:ext cx="2214578" cy="5844217"/>
              </a:xfrm>
              <a:prstGeom prst="rect">
                <a:avLst/>
              </a:prstGeom>
            </p:spPr>
            <p:style>
              <a:lnRef idx="0">
                <a:schemeClr val="accent1"/>
              </a:lnRef>
              <a:fillRef idx="1002">
                <a:schemeClr val="lt1"/>
              </a:fillRef>
              <a:effectRef idx="3">
                <a:schemeClr val="accent1"/>
              </a:effectRef>
              <a:fontRef idx="minor">
                <a:schemeClr val="lt1"/>
              </a:fontRef>
            </p:style>
            <p:txBody>
              <a:bodyPr wrap="square" rtlCol="0">
                <a:spAutoFit/>
              </a:bodyPr>
              <a:lstStyle/>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600" b="1" dirty="0" smtClean="0">
                  <a:solidFill>
                    <a:schemeClr val="tx2"/>
                  </a:solidFill>
                </a:endParaRPr>
              </a:p>
              <a:p>
                <a:pPr algn="ctr"/>
                <a:r>
                  <a:rPr lang="fr-FR" sz="1400" b="1" dirty="0" smtClean="0">
                    <a:solidFill>
                      <a:schemeClr val="tx2"/>
                    </a:solidFill>
                  </a:rPr>
                  <a:t>Démarche</a:t>
                </a:r>
              </a:p>
              <a:p>
                <a:pPr algn="ctr"/>
                <a:r>
                  <a:rPr lang="fr-FR" sz="1400" b="1" dirty="0" smtClean="0">
                    <a:solidFill>
                      <a:schemeClr val="tx2"/>
                    </a:solidFill>
                  </a:rPr>
                  <a:t>de projet</a:t>
                </a: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b="1" dirty="0">
                  <a:solidFill>
                    <a:schemeClr val="tx2"/>
                  </a:solidFill>
                </a:endParaRPr>
              </a:p>
            </p:txBody>
          </p:sp>
          <p:sp>
            <p:nvSpPr>
              <p:cNvPr id="27" name="Ellipse 4"/>
              <p:cNvSpPr/>
              <p:nvPr/>
            </p:nvSpPr>
            <p:spPr>
              <a:xfrm>
                <a:off x="7500959" y="2178078"/>
                <a:ext cx="785817" cy="21493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71120" rIns="0" bIns="71120" numCol="1" spcCol="1270" anchor="ctr" anchorCtr="0">
                <a:noAutofit/>
              </a:bodyPr>
              <a:lstStyle/>
              <a:p>
                <a:pPr lvl="0" algn="ctr" defTabSz="444500">
                  <a:lnSpc>
                    <a:spcPct val="90000"/>
                  </a:lnSpc>
                  <a:spcBef>
                    <a:spcPct val="0"/>
                  </a:spcBef>
                  <a:spcAft>
                    <a:spcPct val="35000"/>
                  </a:spcAft>
                </a:pPr>
                <a:r>
                  <a:rPr lang="fr-FR" sz="1400" b="1" kern="1200" dirty="0" smtClean="0">
                    <a:solidFill>
                      <a:schemeClr val="accent1">
                        <a:lumMod val="20000"/>
                        <a:lumOff val="80000"/>
                      </a:schemeClr>
                    </a:solidFill>
                  </a:rPr>
                  <a:t>Existant</a:t>
                </a:r>
                <a:endParaRPr lang="fr-FR" sz="1400" b="1" kern="1200" dirty="0">
                  <a:solidFill>
                    <a:schemeClr val="accent1">
                      <a:lumMod val="20000"/>
                      <a:lumOff val="80000"/>
                    </a:schemeClr>
                  </a:solidFill>
                </a:endParaRPr>
              </a:p>
            </p:txBody>
          </p:sp>
          <p:grpSp>
            <p:nvGrpSpPr>
              <p:cNvPr id="28" name="Groupe 16"/>
              <p:cNvGrpSpPr/>
              <p:nvPr/>
            </p:nvGrpSpPr>
            <p:grpSpPr>
              <a:xfrm>
                <a:off x="7353867" y="5531758"/>
                <a:ext cx="1080000" cy="1080000"/>
                <a:chOff x="222743" y="349865"/>
                <a:chExt cx="634513" cy="650268"/>
              </a:xfrm>
              <a:solidFill>
                <a:schemeClr val="accent1">
                  <a:lumMod val="60000"/>
                  <a:lumOff val="40000"/>
                </a:schemeClr>
              </a:solidFill>
            </p:grpSpPr>
            <p:sp>
              <p:nvSpPr>
                <p:cNvPr id="29" name="Ellipse 28"/>
                <p:cNvSpPr/>
                <p:nvPr/>
              </p:nvSpPr>
              <p:spPr>
                <a:xfrm>
                  <a:off x="222743" y="349865"/>
                  <a:ext cx="634513" cy="650268"/>
                </a:xfrm>
                <a:prstGeom prst="ellipse">
                  <a:avLst/>
                </a:prstGeom>
                <a:grp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30" name="Ellipse 4"/>
                <p:cNvSpPr/>
                <p:nvPr/>
              </p:nvSpPr>
              <p:spPr>
                <a:xfrm>
                  <a:off x="265516" y="512432"/>
                  <a:ext cx="545619" cy="32513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fr-FR" sz="2000" b="1" kern="1200" dirty="0" smtClean="0"/>
                    <a:t>Besoin</a:t>
                  </a:r>
                  <a:endParaRPr lang="fr-FR" sz="2000" b="1" kern="1200" dirty="0"/>
                </a:p>
              </p:txBody>
            </p:sp>
          </p:grpSp>
        </p:grpSp>
        <p:grpSp>
          <p:nvGrpSpPr>
            <p:cNvPr id="33" name="Groupe 70"/>
            <p:cNvGrpSpPr/>
            <p:nvPr/>
          </p:nvGrpSpPr>
          <p:grpSpPr>
            <a:xfrm>
              <a:off x="3014751" y="550776"/>
              <a:ext cx="1620000" cy="1806654"/>
              <a:chOff x="214282" y="857232"/>
              <a:chExt cx="1620000" cy="1806654"/>
            </a:xfrm>
          </p:grpSpPr>
          <p:sp>
            <p:nvSpPr>
              <p:cNvPr id="34" name="ZoneTexte 33"/>
              <p:cNvSpPr txBox="1"/>
              <p:nvPr/>
            </p:nvSpPr>
            <p:spPr>
              <a:xfrm>
                <a:off x="214282" y="857232"/>
                <a:ext cx="1620000" cy="1806654"/>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b="1" dirty="0" smtClean="0">
                    <a:solidFill>
                      <a:schemeClr val="tx2"/>
                    </a:solidFill>
                  </a:rPr>
                  <a:t>Démarche</a:t>
                </a:r>
              </a:p>
              <a:p>
                <a:pPr algn="ctr"/>
                <a:r>
                  <a:rPr lang="fr-FR" sz="1400" b="1" dirty="0" smtClean="0">
                    <a:solidFill>
                      <a:schemeClr val="tx2"/>
                    </a:solidFill>
                  </a:rPr>
                  <a:t>d’investigation</a:t>
                </a: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b="1" dirty="0">
                  <a:solidFill>
                    <a:schemeClr val="tx2"/>
                  </a:solidFill>
                </a:endParaRPr>
              </a:p>
            </p:txBody>
          </p:sp>
          <p:grpSp>
            <p:nvGrpSpPr>
              <p:cNvPr id="35" name="Groupe 7"/>
              <p:cNvGrpSpPr/>
              <p:nvPr/>
            </p:nvGrpSpPr>
            <p:grpSpPr>
              <a:xfrm>
                <a:off x="484282" y="1451557"/>
                <a:ext cx="1080000" cy="1080000"/>
                <a:chOff x="0" y="94259"/>
                <a:chExt cx="1080000" cy="1080000"/>
              </a:xfrm>
              <a:solidFill>
                <a:schemeClr val="accent4"/>
              </a:solidFill>
            </p:grpSpPr>
            <p:sp>
              <p:nvSpPr>
                <p:cNvPr id="36" name="Ellipse 35"/>
                <p:cNvSpPr/>
                <p:nvPr/>
              </p:nvSpPr>
              <p:spPr>
                <a:xfrm>
                  <a:off x="0" y="94259"/>
                  <a:ext cx="1080000" cy="1080000"/>
                </a:xfrm>
                <a:prstGeom prst="ellipse">
                  <a:avLst/>
                </a:prstGeom>
                <a:solidFill>
                  <a:schemeClr val="accent1">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37" name="Ellipse 4"/>
                <p:cNvSpPr/>
                <p:nvPr/>
              </p:nvSpPr>
              <p:spPr>
                <a:xfrm>
                  <a:off x="72804" y="526793"/>
                  <a:ext cx="928694" cy="21493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71120" rIns="0" bIns="71120" numCol="1" spcCol="1270" anchor="ctr" anchorCtr="0">
                  <a:noAutofit/>
                </a:bodyPr>
                <a:lstStyle/>
                <a:p>
                  <a:pPr lvl="0" algn="ctr" defTabSz="444500">
                    <a:lnSpc>
                      <a:spcPct val="90000"/>
                    </a:lnSpc>
                    <a:spcBef>
                      <a:spcPct val="0"/>
                    </a:spcBef>
                    <a:spcAft>
                      <a:spcPct val="35000"/>
                    </a:spcAft>
                  </a:pPr>
                  <a:r>
                    <a:rPr lang="fr-FR" sz="2000" b="1" kern="1200" dirty="0" smtClean="0"/>
                    <a:t>Existant</a:t>
                  </a:r>
                  <a:endParaRPr lang="fr-FR" sz="2000" b="1" kern="1200" dirty="0"/>
                </a:p>
              </p:txBody>
            </p:sp>
          </p:grpSp>
        </p:grpSp>
        <p:grpSp>
          <p:nvGrpSpPr>
            <p:cNvPr id="38" name="Groupe 78"/>
            <p:cNvGrpSpPr/>
            <p:nvPr/>
          </p:nvGrpSpPr>
          <p:grpSpPr>
            <a:xfrm>
              <a:off x="3014751" y="2417654"/>
              <a:ext cx="1620000" cy="2022693"/>
              <a:chOff x="1000100" y="857232"/>
              <a:chExt cx="1628687" cy="2022693"/>
            </a:xfrm>
          </p:grpSpPr>
          <p:sp>
            <p:nvSpPr>
              <p:cNvPr id="39" name="ZoneTexte 38"/>
              <p:cNvSpPr txBox="1"/>
              <p:nvPr/>
            </p:nvSpPr>
            <p:spPr>
              <a:xfrm>
                <a:off x="1000100" y="857232"/>
                <a:ext cx="1628687" cy="2022693"/>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b="1" dirty="0" smtClean="0">
                    <a:solidFill>
                      <a:schemeClr val="tx2"/>
                    </a:solidFill>
                  </a:rPr>
                  <a:t>Démarche</a:t>
                </a:r>
              </a:p>
              <a:p>
                <a:pPr algn="ctr"/>
                <a:r>
                  <a:rPr lang="fr-FR" sz="1400" b="1" dirty="0" smtClean="0">
                    <a:solidFill>
                      <a:schemeClr val="tx2"/>
                    </a:solidFill>
                  </a:rPr>
                  <a:t>de résolution</a:t>
                </a:r>
              </a:p>
              <a:p>
                <a:pPr algn="ctr"/>
                <a:r>
                  <a:rPr lang="fr-FR" sz="1400" b="1" dirty="0" smtClean="0">
                    <a:solidFill>
                      <a:schemeClr val="tx2"/>
                    </a:solidFill>
                  </a:rPr>
                  <a:t>de problème</a:t>
                </a: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b="1" dirty="0">
                  <a:solidFill>
                    <a:schemeClr val="tx2"/>
                  </a:solidFill>
                </a:endParaRPr>
              </a:p>
            </p:txBody>
          </p:sp>
          <p:graphicFrame>
            <p:nvGraphicFramePr>
              <p:cNvPr id="40" name="Diagramme 39"/>
              <p:cNvGraphicFramePr/>
              <p:nvPr/>
            </p:nvGraphicFramePr>
            <p:xfrm>
              <a:off x="1270100" y="1644644"/>
              <a:ext cx="1080000" cy="1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grpSp>
      <p:cxnSp>
        <p:nvCxnSpPr>
          <p:cNvPr id="20" name="Connecteur droit avec flèche 19"/>
          <p:cNvCxnSpPr>
            <a:stCxn id="22" idx="3"/>
            <a:endCxn id="25" idx="1"/>
          </p:cNvCxnSpPr>
          <p:nvPr/>
        </p:nvCxnSpPr>
        <p:spPr>
          <a:xfrm flipV="1">
            <a:off x="2230844" y="2924984"/>
            <a:ext cx="540956" cy="504016"/>
          </a:xfrm>
          <a:prstGeom prst="straightConnector1">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22" name="Rectangle à coins arrondis 21"/>
          <p:cNvSpPr/>
          <p:nvPr/>
        </p:nvSpPr>
        <p:spPr>
          <a:xfrm>
            <a:off x="142844" y="2997000"/>
            <a:ext cx="2088000" cy="86400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PROJET</a:t>
            </a:r>
          </a:p>
        </p:txBody>
      </p:sp>
      <p:cxnSp>
        <p:nvCxnSpPr>
          <p:cNvPr id="24" name="Connecteur droit avec flèche 23"/>
          <p:cNvCxnSpPr>
            <a:stCxn id="22" idx="3"/>
            <a:endCxn id="26" idx="1"/>
          </p:cNvCxnSpPr>
          <p:nvPr/>
        </p:nvCxnSpPr>
        <p:spPr>
          <a:xfrm>
            <a:off x="2230844" y="3429000"/>
            <a:ext cx="540956" cy="504016"/>
          </a:xfrm>
          <a:prstGeom prst="straightConnector1">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31" name="Rectangle à coins arrondis 30"/>
          <p:cNvSpPr/>
          <p:nvPr/>
        </p:nvSpPr>
        <p:spPr>
          <a:xfrm>
            <a:off x="180048" y="548680"/>
            <a:ext cx="4824000" cy="1728192"/>
          </a:xfrm>
          <a:prstGeom prst="wedgeRoundRectCallout">
            <a:avLst>
              <a:gd name="adj1" fmla="val 26592"/>
              <a:gd name="adj2" fmla="val 60986"/>
              <a:gd name="adj3" fmla="val 16667"/>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smtClean="0">
                <a:solidFill>
                  <a:schemeClr val="tx2"/>
                </a:solidFill>
              </a:rPr>
              <a:t>Une démarche de projet :</a:t>
            </a:r>
          </a:p>
          <a:p>
            <a:pPr lvl="1">
              <a:buFont typeface="Wingdings" pitchFamily="2" charset="2"/>
              <a:buChar char="§"/>
            </a:pPr>
            <a:r>
              <a:rPr lang="fr-FR" sz="2000" dirty="0" smtClean="0">
                <a:solidFill>
                  <a:schemeClr val="tx2"/>
                </a:solidFill>
              </a:rPr>
              <a:t> Appropriation du Cahier des charges </a:t>
            </a:r>
          </a:p>
          <a:p>
            <a:pPr lvl="1">
              <a:buFont typeface="Wingdings" pitchFamily="2" charset="2"/>
              <a:buChar char="§"/>
            </a:pPr>
            <a:r>
              <a:rPr lang="fr-FR" sz="2000" dirty="0" smtClean="0">
                <a:solidFill>
                  <a:schemeClr val="tx2"/>
                </a:solidFill>
              </a:rPr>
              <a:t> Recherche de solutions</a:t>
            </a:r>
          </a:p>
          <a:p>
            <a:pPr lvl="1">
              <a:buFont typeface="Wingdings" pitchFamily="2" charset="2"/>
              <a:buChar char="§"/>
            </a:pPr>
            <a:r>
              <a:rPr lang="fr-FR" sz="2000" dirty="0" smtClean="0">
                <a:solidFill>
                  <a:schemeClr val="tx2"/>
                </a:solidFill>
              </a:rPr>
              <a:t> Prototypage et validation</a:t>
            </a:r>
          </a:p>
        </p:txBody>
      </p:sp>
      <p:sp>
        <p:nvSpPr>
          <p:cNvPr id="32" name="Rectangle à coins arrondis 31"/>
          <p:cNvSpPr/>
          <p:nvPr/>
        </p:nvSpPr>
        <p:spPr>
          <a:xfrm>
            <a:off x="179512" y="4581128"/>
            <a:ext cx="4824000" cy="1728192"/>
          </a:xfrm>
          <a:prstGeom prst="wedgeRoundRectCallout">
            <a:avLst>
              <a:gd name="adj1" fmla="val 26192"/>
              <a:gd name="adj2" fmla="val -60930"/>
              <a:gd name="adj3" fmla="val 16667"/>
            </a:avLst>
          </a:prstGeom>
          <a:solidFill>
            <a:schemeClr val="bg1">
              <a:lumMod val="95000"/>
            </a:schemeClr>
          </a:solidFill>
          <a:effectLst>
            <a:outerShdw blurRad="40000" dist="23000" dir="14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solidFill>
                  <a:schemeClr val="tx2"/>
                </a:solidFill>
              </a:rPr>
              <a:t>Une équipe :</a:t>
            </a:r>
          </a:p>
          <a:p>
            <a:pPr lvl="1">
              <a:buFont typeface="Wingdings" pitchFamily="2" charset="2"/>
              <a:buChar char="§"/>
            </a:pPr>
            <a:r>
              <a:rPr lang="fr-FR" sz="2000" dirty="0" smtClean="0">
                <a:solidFill>
                  <a:schemeClr val="tx2"/>
                </a:solidFill>
              </a:rPr>
              <a:t> Répartition des tâches</a:t>
            </a:r>
          </a:p>
          <a:p>
            <a:pPr lvl="1">
              <a:buFont typeface="Wingdings" pitchFamily="2" charset="2"/>
              <a:buChar char="§"/>
            </a:pPr>
            <a:r>
              <a:rPr lang="fr-FR" sz="2000" dirty="0" smtClean="0">
                <a:solidFill>
                  <a:schemeClr val="tx2"/>
                </a:solidFill>
              </a:rPr>
              <a:t> Planification</a:t>
            </a:r>
          </a:p>
          <a:p>
            <a:pPr lvl="1">
              <a:buFont typeface="Wingdings" pitchFamily="2" charset="2"/>
              <a:buChar char="§"/>
            </a:pPr>
            <a:r>
              <a:rPr lang="fr-FR" sz="2000" dirty="0" smtClean="0">
                <a:solidFill>
                  <a:schemeClr val="tx2"/>
                </a:solidFill>
              </a:rPr>
              <a:t> Revues de projet</a:t>
            </a:r>
          </a:p>
        </p:txBody>
      </p:sp>
      <p:cxnSp>
        <p:nvCxnSpPr>
          <p:cNvPr id="52" name="Connecteur en angle 51"/>
          <p:cNvCxnSpPr>
            <a:stCxn id="25" idx="3"/>
            <a:endCxn id="49" idx="2"/>
          </p:cNvCxnSpPr>
          <p:nvPr/>
        </p:nvCxnSpPr>
        <p:spPr>
          <a:xfrm flipV="1">
            <a:off x="4859800" y="2360240"/>
            <a:ext cx="3426976" cy="564744"/>
          </a:xfrm>
          <a:prstGeom prst="bentConnector3">
            <a:avLst>
              <a:gd name="adj1" fmla="val 50000"/>
            </a:avLst>
          </a:prstGeom>
          <a:ln w="635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54" name="Connecteur en angle 53"/>
          <p:cNvCxnSpPr>
            <a:stCxn id="25" idx="3"/>
            <a:endCxn id="44" idx="2"/>
          </p:cNvCxnSpPr>
          <p:nvPr/>
        </p:nvCxnSpPr>
        <p:spPr>
          <a:xfrm>
            <a:off x="4859800" y="2924984"/>
            <a:ext cx="569456" cy="453950"/>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56" name="Connecteur en angle 55"/>
          <p:cNvCxnSpPr>
            <a:stCxn id="25" idx="3"/>
            <a:endCxn id="43" idx="2"/>
          </p:cNvCxnSpPr>
          <p:nvPr/>
        </p:nvCxnSpPr>
        <p:spPr>
          <a:xfrm flipV="1">
            <a:off x="4859800" y="1791546"/>
            <a:ext cx="855208" cy="1133438"/>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58" name="Connecteur en angle 57"/>
          <p:cNvCxnSpPr>
            <a:stCxn id="25" idx="3"/>
            <a:endCxn id="48" idx="6"/>
          </p:cNvCxnSpPr>
          <p:nvPr/>
        </p:nvCxnSpPr>
        <p:spPr>
          <a:xfrm flipV="1">
            <a:off x="4859800" y="645728"/>
            <a:ext cx="498018" cy="2279256"/>
          </a:xfrm>
          <a:prstGeom prst="bentConnector3">
            <a:avLst>
              <a:gd name="adj1" fmla="val 50000"/>
            </a:avLst>
          </a:prstGeom>
          <a:ln w="635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60" name="Connecteur en angle 59"/>
          <p:cNvCxnSpPr>
            <a:stCxn id="25" idx="3"/>
            <a:endCxn id="47" idx="2"/>
          </p:cNvCxnSpPr>
          <p:nvPr/>
        </p:nvCxnSpPr>
        <p:spPr>
          <a:xfrm flipV="1">
            <a:off x="4859800" y="484290"/>
            <a:ext cx="1569588" cy="2440694"/>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62" name="Connecteur en angle 61"/>
          <p:cNvCxnSpPr>
            <a:stCxn id="25" idx="3"/>
            <a:endCxn id="42" idx="2"/>
          </p:cNvCxnSpPr>
          <p:nvPr/>
        </p:nvCxnSpPr>
        <p:spPr>
          <a:xfrm flipV="1">
            <a:off x="4859800" y="807728"/>
            <a:ext cx="2426844" cy="2117256"/>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64" name="Connecteur en angle 63"/>
          <p:cNvCxnSpPr>
            <a:stCxn id="25" idx="3"/>
            <a:endCxn id="50" idx="2"/>
          </p:cNvCxnSpPr>
          <p:nvPr/>
        </p:nvCxnSpPr>
        <p:spPr>
          <a:xfrm>
            <a:off x="4859800" y="2924984"/>
            <a:ext cx="2989356" cy="1365768"/>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66" name="Connecteur en angle 65"/>
          <p:cNvCxnSpPr>
            <a:stCxn id="25" idx="3"/>
            <a:endCxn id="46" idx="2"/>
          </p:cNvCxnSpPr>
          <p:nvPr/>
        </p:nvCxnSpPr>
        <p:spPr>
          <a:xfrm>
            <a:off x="4859800" y="2924984"/>
            <a:ext cx="1986976" cy="152446"/>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sp>
        <p:nvSpPr>
          <p:cNvPr id="25" name="Rectangle à coins arrondis 24"/>
          <p:cNvSpPr/>
          <p:nvPr/>
        </p:nvSpPr>
        <p:spPr>
          <a:xfrm>
            <a:off x="2771800" y="2564984"/>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Concevoir</a:t>
            </a:r>
            <a:endParaRPr lang="fr-FR" sz="2400" b="1" dirty="0">
              <a:solidFill>
                <a:schemeClr val="accent1">
                  <a:lumMod val="20000"/>
                  <a:lumOff val="80000"/>
                </a:schemeClr>
              </a:solidFill>
              <a:latin typeface="Courier New" pitchFamily="49" charset="0"/>
              <a:cs typeface="Courier New" pitchFamily="49" charset="0"/>
            </a:endParaRPr>
          </a:p>
        </p:txBody>
      </p:sp>
      <p:cxnSp>
        <p:nvCxnSpPr>
          <p:cNvPr id="90" name="Connecteur en angle 89"/>
          <p:cNvCxnSpPr>
            <a:stCxn id="86" idx="2"/>
            <a:endCxn id="25" idx="3"/>
          </p:cNvCxnSpPr>
          <p:nvPr/>
        </p:nvCxnSpPr>
        <p:spPr>
          <a:xfrm rot="10800000" flipV="1">
            <a:off x="4859800" y="1512076"/>
            <a:ext cx="3426976" cy="1412907"/>
          </a:xfrm>
          <a:prstGeom prst="bentConnector3">
            <a:avLst>
              <a:gd name="adj1" fmla="val 50000"/>
            </a:avLst>
          </a:prstGeom>
          <a:ln w="635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2" name="Connecteur en angle 91"/>
          <p:cNvCxnSpPr>
            <a:stCxn id="87" idx="2"/>
            <a:endCxn id="26" idx="3"/>
          </p:cNvCxnSpPr>
          <p:nvPr/>
        </p:nvCxnSpPr>
        <p:spPr>
          <a:xfrm rot="10800000">
            <a:off x="4859800" y="3933016"/>
            <a:ext cx="569456" cy="946116"/>
          </a:xfrm>
          <a:prstGeom prst="bentConnector3">
            <a:avLst>
              <a:gd name="adj1" fmla="val 50000"/>
            </a:avLst>
          </a:prstGeom>
          <a:ln w="635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4" name="Connecteur en angle 93"/>
          <p:cNvCxnSpPr>
            <a:stCxn id="78" idx="2"/>
            <a:endCxn id="26" idx="3"/>
          </p:cNvCxnSpPr>
          <p:nvPr/>
        </p:nvCxnSpPr>
        <p:spPr>
          <a:xfrm rot="10800000">
            <a:off x="4859800" y="3933016"/>
            <a:ext cx="498018" cy="2067752"/>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6" name="Connecteur en angle 95"/>
          <p:cNvCxnSpPr>
            <a:stCxn id="74" idx="2"/>
            <a:endCxn id="26" idx="3"/>
          </p:cNvCxnSpPr>
          <p:nvPr/>
        </p:nvCxnSpPr>
        <p:spPr>
          <a:xfrm rot="10800000">
            <a:off x="4859800" y="3933016"/>
            <a:ext cx="2069654" cy="1124430"/>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98" name="Connecteur en angle 97"/>
          <p:cNvCxnSpPr>
            <a:stCxn id="75" idx="2"/>
            <a:endCxn id="26" idx="3"/>
          </p:cNvCxnSpPr>
          <p:nvPr/>
        </p:nvCxnSpPr>
        <p:spPr>
          <a:xfrm rot="10800000">
            <a:off x="4859800" y="3933017"/>
            <a:ext cx="1569588" cy="317521"/>
          </a:xfrm>
          <a:prstGeom prst="bentConnector3">
            <a:avLst>
              <a:gd name="adj1" fmla="val 50000"/>
            </a:avLst>
          </a:prstGeom>
          <a:ln w="635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100" name="Connecteur en angle 99"/>
          <p:cNvCxnSpPr>
            <a:stCxn id="77" idx="2"/>
            <a:endCxn id="26" idx="3"/>
          </p:cNvCxnSpPr>
          <p:nvPr/>
        </p:nvCxnSpPr>
        <p:spPr>
          <a:xfrm rot="10800000">
            <a:off x="4859801" y="3933017"/>
            <a:ext cx="2138525" cy="2247631"/>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102" name="Connecteur en angle 101"/>
          <p:cNvCxnSpPr>
            <a:stCxn id="76" idx="2"/>
            <a:endCxn id="26" idx="3"/>
          </p:cNvCxnSpPr>
          <p:nvPr/>
        </p:nvCxnSpPr>
        <p:spPr>
          <a:xfrm rot="10800000">
            <a:off x="4859800" y="3933017"/>
            <a:ext cx="3212662" cy="1586713"/>
          </a:xfrm>
          <a:prstGeom prst="bentConnector3">
            <a:avLst>
              <a:gd name="adj1" fmla="val 50000"/>
            </a:avLst>
          </a:prstGeom>
          <a:ln w="381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sp>
        <p:nvSpPr>
          <p:cNvPr id="26" name="Rectangle à coins arrondis 25"/>
          <p:cNvSpPr/>
          <p:nvPr/>
        </p:nvSpPr>
        <p:spPr>
          <a:xfrm>
            <a:off x="2771800" y="35730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Organiser</a:t>
            </a:r>
            <a:endParaRPr lang="fr-FR" sz="2400" b="1" dirty="0">
              <a:solidFill>
                <a:schemeClr val="accent1">
                  <a:lumMod val="20000"/>
                  <a:lumOff val="80000"/>
                </a:schemeClr>
              </a:solidFill>
              <a:latin typeface="Courier New" pitchFamily="49" charset="0"/>
              <a:cs typeface="Courier New" pitchFamily="49" charset="0"/>
            </a:endParaRPr>
          </a:p>
        </p:txBody>
      </p:sp>
      <p:pic>
        <p:nvPicPr>
          <p:cNvPr id="42" name="Image 41" descr="picto_breanstorming.jpg"/>
          <p:cNvPicPr>
            <a:picLocks noChangeAspect="1"/>
          </p:cNvPicPr>
          <p:nvPr/>
        </p:nvPicPr>
        <p:blipFill>
          <a:blip r:embed="rId8" cstate="print"/>
          <a:stretch>
            <a:fillRect/>
          </a:stretch>
        </p:blipFill>
        <p:spPr>
          <a:xfrm>
            <a:off x="7286644" y="285728"/>
            <a:ext cx="1044000" cy="1044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3" name="Image 42" descr="picto_cdc.jpg"/>
          <p:cNvPicPr>
            <a:picLocks noChangeAspect="1"/>
          </p:cNvPicPr>
          <p:nvPr/>
        </p:nvPicPr>
        <p:blipFill>
          <a:blip r:embed="rId9" cstate="print"/>
          <a:stretch>
            <a:fillRect/>
          </a:stretch>
        </p:blipFill>
        <p:spPr>
          <a:xfrm>
            <a:off x="5715008" y="1071546"/>
            <a:ext cx="1440000" cy="144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6" name="Image 45" descr="picto_eco_circulaire.jpg"/>
          <p:cNvPicPr>
            <a:picLocks noChangeAspect="1"/>
          </p:cNvPicPr>
          <p:nvPr/>
        </p:nvPicPr>
        <p:blipFill>
          <a:blip r:embed="rId10" cstate="print"/>
          <a:stretch>
            <a:fillRect/>
          </a:stretch>
        </p:blipFill>
        <p:spPr>
          <a:xfrm>
            <a:off x="6846776" y="2357430"/>
            <a:ext cx="1440000" cy="144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7" name="Image 46" descr="picto_mblock.jpg"/>
          <p:cNvPicPr>
            <a:picLocks noChangeAspect="1"/>
          </p:cNvPicPr>
          <p:nvPr/>
        </p:nvPicPr>
        <p:blipFill>
          <a:blip r:embed="rId11" cstate="print"/>
          <a:stretch>
            <a:fillRect/>
          </a:stretch>
        </p:blipFill>
        <p:spPr>
          <a:xfrm>
            <a:off x="6429388" y="214290"/>
            <a:ext cx="540000" cy="54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8" name="Image 47" descr="picto_reflexion.jpg"/>
          <p:cNvPicPr>
            <a:picLocks noChangeAspect="1"/>
          </p:cNvPicPr>
          <p:nvPr/>
        </p:nvPicPr>
        <p:blipFill>
          <a:blip r:embed="rId12" cstate="print"/>
          <a:stretch>
            <a:fillRect/>
          </a:stretch>
        </p:blipFill>
        <p:spPr>
          <a:xfrm flipH="1">
            <a:off x="5357818" y="285728"/>
            <a:ext cx="720000" cy="72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9" name="Image 48" descr="pictogramme_arduino.jpg"/>
          <p:cNvPicPr>
            <a:picLocks noChangeAspect="1"/>
          </p:cNvPicPr>
          <p:nvPr/>
        </p:nvPicPr>
        <p:blipFill>
          <a:blip r:embed="rId13" cstate="print"/>
          <a:stretch>
            <a:fillRect/>
          </a:stretch>
        </p:blipFill>
        <p:spPr>
          <a:xfrm>
            <a:off x="8286776" y="2000240"/>
            <a:ext cx="720000" cy="72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50" name="Image 49" descr="picto_equipe_1.jpg"/>
          <p:cNvPicPr>
            <a:picLocks noChangeAspect="1"/>
          </p:cNvPicPr>
          <p:nvPr/>
        </p:nvPicPr>
        <p:blipFill>
          <a:blip r:embed="rId14" cstate="print"/>
          <a:stretch>
            <a:fillRect/>
          </a:stretch>
        </p:blipFill>
        <p:spPr>
          <a:xfrm>
            <a:off x="7849156" y="3714752"/>
            <a:ext cx="1152000" cy="1152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5" name="Image 74" descr="picto_chronometre.jpg"/>
          <p:cNvPicPr>
            <a:picLocks noChangeAspect="1"/>
          </p:cNvPicPr>
          <p:nvPr/>
        </p:nvPicPr>
        <p:blipFill>
          <a:blip r:embed="rId15" cstate="print"/>
          <a:stretch>
            <a:fillRect/>
          </a:stretch>
        </p:blipFill>
        <p:spPr>
          <a:xfrm>
            <a:off x="6429388" y="3929066"/>
            <a:ext cx="642942" cy="64294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6" name="Image 75" descr="picto_ecoresponsable.jpg"/>
          <p:cNvPicPr>
            <a:picLocks noChangeAspect="1"/>
          </p:cNvPicPr>
          <p:nvPr/>
        </p:nvPicPr>
        <p:blipFill>
          <a:blip r:embed="rId16" cstate="print"/>
          <a:stretch>
            <a:fillRect/>
          </a:stretch>
        </p:blipFill>
        <p:spPr>
          <a:xfrm>
            <a:off x="8072462" y="5143512"/>
            <a:ext cx="752434" cy="752434"/>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7" name="Image 76" descr="picto_energie_verte.bmp"/>
          <p:cNvPicPr>
            <a:picLocks noChangeAspect="1"/>
          </p:cNvPicPr>
          <p:nvPr/>
        </p:nvPicPr>
        <p:blipFill>
          <a:blip r:embed="rId17" cstate="print"/>
          <a:stretch>
            <a:fillRect/>
          </a:stretch>
        </p:blipFill>
        <p:spPr>
          <a:xfrm>
            <a:off x="6998325" y="5715016"/>
            <a:ext cx="931261" cy="931261"/>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8" name="Image 77" descr="picto_gantt.jpg"/>
          <p:cNvPicPr>
            <a:picLocks noChangeAspect="1"/>
          </p:cNvPicPr>
          <p:nvPr/>
        </p:nvPicPr>
        <p:blipFill>
          <a:blip r:embed="rId18" cstate="print"/>
          <a:stretch>
            <a:fillRect/>
          </a:stretch>
        </p:blipFill>
        <p:spPr>
          <a:xfrm>
            <a:off x="5357818" y="5500702"/>
            <a:ext cx="1000132" cy="100013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6" name="Image 85" descr="picto_discussion.jpg"/>
          <p:cNvPicPr>
            <a:picLocks noChangeAspect="1"/>
          </p:cNvPicPr>
          <p:nvPr/>
        </p:nvPicPr>
        <p:blipFill>
          <a:blip r:embed="rId19" cstate="print"/>
          <a:stretch>
            <a:fillRect/>
          </a:stretch>
        </p:blipFill>
        <p:spPr>
          <a:xfrm>
            <a:off x="8286776" y="1214422"/>
            <a:ext cx="595310" cy="59531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7" name="Image 86" descr="picto_presentation.jpg"/>
          <p:cNvPicPr>
            <a:picLocks noChangeAspect="1"/>
          </p:cNvPicPr>
          <p:nvPr/>
        </p:nvPicPr>
        <p:blipFill>
          <a:blip r:embed="rId20" cstate="print"/>
          <a:stretch>
            <a:fillRect/>
          </a:stretch>
        </p:blipFill>
        <p:spPr>
          <a:xfrm>
            <a:off x="5429256" y="4429132"/>
            <a:ext cx="900000" cy="90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74" name="Image 73" descr="picto_calendrier.jpg"/>
          <p:cNvPicPr>
            <a:picLocks noChangeAspect="1"/>
          </p:cNvPicPr>
          <p:nvPr/>
        </p:nvPicPr>
        <p:blipFill>
          <a:blip r:embed="rId21" cstate="print"/>
          <a:stretch>
            <a:fillRect/>
          </a:stretch>
        </p:blipFill>
        <p:spPr>
          <a:xfrm>
            <a:off x="6929454" y="4643446"/>
            <a:ext cx="828000" cy="828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25" name="Image 124" descr="picto_equipe.jpg"/>
          <p:cNvPicPr>
            <a:picLocks noChangeAspect="1"/>
          </p:cNvPicPr>
          <p:nvPr/>
        </p:nvPicPr>
        <p:blipFill>
          <a:blip r:embed="rId22" cstate="print"/>
          <a:stretch>
            <a:fillRect/>
          </a:stretch>
        </p:blipFill>
        <p:spPr>
          <a:xfrm>
            <a:off x="7572396" y="1603116"/>
            <a:ext cx="540000" cy="54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4" name="Image 43" descr="picto_imprimante_3d.jpg"/>
          <p:cNvPicPr>
            <a:picLocks noChangeAspect="1"/>
          </p:cNvPicPr>
          <p:nvPr/>
        </p:nvPicPr>
        <p:blipFill>
          <a:blip r:embed="rId23" cstate="print"/>
          <a:stretch>
            <a:fillRect/>
          </a:stretch>
        </p:blipFill>
        <p:spPr>
          <a:xfrm>
            <a:off x="5429256" y="2928934"/>
            <a:ext cx="900000" cy="90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xit" presetSubtype="0" fill="hold" nodeType="withEffect">
                                  <p:stCondLst>
                                    <p:cond delay="0"/>
                                  </p:stCondLst>
                                  <p:childTnLst>
                                    <p:animEffect transition="out" filter="fade">
                                      <p:cBhvr>
                                        <p:cTn id="9" dur="2000"/>
                                        <p:tgtEl>
                                          <p:spTgt spid="41"/>
                                        </p:tgtEl>
                                      </p:cBhvr>
                                    </p:animEffect>
                                    <p:set>
                                      <p:cBhvr>
                                        <p:cTn id="10" dur="1" fill="hold">
                                          <p:stCondLst>
                                            <p:cond delay="1999"/>
                                          </p:stCondLst>
                                        </p:cTn>
                                        <p:tgtEl>
                                          <p:spTgt spid="41"/>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2000"/>
                                        <p:tgtEl>
                                          <p:spTgt spid="2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2000"/>
                                        <p:tgtEl>
                                          <p:spTgt spid="26"/>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0"/>
                                        <p:tgtEl>
                                          <p:spTgt spid="31"/>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2000"/>
                                        <p:tgtEl>
                                          <p:spTgt spid="48"/>
                                        </p:tgtEl>
                                      </p:cBhvr>
                                    </p:animEffect>
                                  </p:childTnLst>
                                </p:cTn>
                              </p:par>
                              <p:par>
                                <p:cTn id="31" presetID="10" presetClass="entr" presetSubtype="0" fill="hold"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2000"/>
                                        <p:tgtEl>
                                          <p:spTgt spid="47"/>
                                        </p:tgtEl>
                                      </p:cBhvr>
                                    </p:animEffect>
                                  </p:childTnLst>
                                </p:cTn>
                              </p:par>
                              <p:par>
                                <p:cTn id="34" presetID="10" presetClass="entr" presetSubtype="0" fill="hold"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2000"/>
                                        <p:tgtEl>
                                          <p:spTgt spid="42"/>
                                        </p:tgtEl>
                                      </p:cBhvr>
                                    </p:animEffect>
                                  </p:childTnLst>
                                </p:cTn>
                              </p:par>
                              <p:par>
                                <p:cTn id="37" presetID="10"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2000"/>
                                        <p:tgtEl>
                                          <p:spTgt spid="43"/>
                                        </p:tgtEl>
                                      </p:cBhvr>
                                    </p:animEffect>
                                  </p:childTnLst>
                                </p:cTn>
                              </p:par>
                              <p:par>
                                <p:cTn id="40" presetID="10" presetClass="entr" presetSubtype="0" fill="hold" nodeType="with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2000"/>
                                        <p:tgtEl>
                                          <p:spTgt spid="125"/>
                                        </p:tgtEl>
                                      </p:cBhvr>
                                    </p:animEffect>
                                  </p:childTnLst>
                                </p:cTn>
                              </p:par>
                              <p:par>
                                <p:cTn id="43" presetID="10" presetClass="entr" presetSubtype="0" fill="hold" nodeType="withEffect">
                                  <p:stCondLst>
                                    <p:cond delay="0"/>
                                  </p:stCondLst>
                                  <p:childTnLst>
                                    <p:set>
                                      <p:cBhvr>
                                        <p:cTn id="44" dur="1" fill="hold">
                                          <p:stCondLst>
                                            <p:cond delay="0"/>
                                          </p:stCondLst>
                                        </p:cTn>
                                        <p:tgtEl>
                                          <p:spTgt spid="86"/>
                                        </p:tgtEl>
                                        <p:attrNameLst>
                                          <p:attrName>style.visibility</p:attrName>
                                        </p:attrNameLst>
                                      </p:cBhvr>
                                      <p:to>
                                        <p:strVal val="visible"/>
                                      </p:to>
                                    </p:set>
                                    <p:animEffect transition="in" filter="fade">
                                      <p:cBhvr>
                                        <p:cTn id="45" dur="2000"/>
                                        <p:tgtEl>
                                          <p:spTgt spid="86"/>
                                        </p:tgtEl>
                                      </p:cBhvr>
                                    </p:animEffect>
                                  </p:childTnLst>
                                </p:cTn>
                              </p:par>
                              <p:par>
                                <p:cTn id="46" presetID="10" presetClass="entr" presetSubtype="0" fill="hold"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2000"/>
                                        <p:tgtEl>
                                          <p:spTgt spid="49"/>
                                        </p:tgtEl>
                                      </p:cBhvr>
                                    </p:animEffect>
                                  </p:childTnLst>
                                </p:cTn>
                              </p:par>
                              <p:par>
                                <p:cTn id="49" presetID="10"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2000"/>
                                        <p:tgtEl>
                                          <p:spTgt spid="58"/>
                                        </p:tgtEl>
                                      </p:cBhvr>
                                    </p:animEffect>
                                  </p:childTnLst>
                                </p:cTn>
                              </p:par>
                              <p:par>
                                <p:cTn id="52" presetID="10"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2000"/>
                                        <p:tgtEl>
                                          <p:spTgt spid="60"/>
                                        </p:tgtEl>
                                      </p:cBhvr>
                                    </p:animEffect>
                                  </p:childTnLst>
                                </p:cTn>
                              </p:par>
                              <p:par>
                                <p:cTn id="55" presetID="10" presetClass="entr" presetSubtype="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animEffect transition="in" filter="fade">
                                      <p:cBhvr>
                                        <p:cTn id="57" dur="2000"/>
                                        <p:tgtEl>
                                          <p:spTgt spid="62"/>
                                        </p:tgtEl>
                                      </p:cBhvr>
                                    </p:animEffect>
                                  </p:childTnLst>
                                </p:cTn>
                              </p:par>
                              <p:par>
                                <p:cTn id="58" presetID="10" presetClass="entr" presetSubtype="0" fill="hold" nodeType="withEffect">
                                  <p:stCondLst>
                                    <p:cond delay="0"/>
                                  </p:stCondLst>
                                  <p:childTnLst>
                                    <p:set>
                                      <p:cBhvr>
                                        <p:cTn id="59" dur="1" fill="hold">
                                          <p:stCondLst>
                                            <p:cond delay="0"/>
                                          </p:stCondLst>
                                        </p:cTn>
                                        <p:tgtEl>
                                          <p:spTgt spid="127"/>
                                        </p:tgtEl>
                                        <p:attrNameLst>
                                          <p:attrName>style.visibility</p:attrName>
                                        </p:attrNameLst>
                                      </p:cBhvr>
                                      <p:to>
                                        <p:strVal val="visible"/>
                                      </p:to>
                                    </p:set>
                                    <p:animEffect transition="in" filter="fade">
                                      <p:cBhvr>
                                        <p:cTn id="60" dur="2000"/>
                                        <p:tgtEl>
                                          <p:spTgt spid="127"/>
                                        </p:tgtEl>
                                      </p:cBhvr>
                                    </p:animEffect>
                                  </p:childTnLst>
                                </p:cTn>
                              </p:par>
                              <p:par>
                                <p:cTn id="61" presetID="10"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fade">
                                      <p:cBhvr>
                                        <p:cTn id="63" dur="2000"/>
                                        <p:tgtEl>
                                          <p:spTgt spid="52"/>
                                        </p:tgtEl>
                                      </p:cBhvr>
                                    </p:animEffect>
                                  </p:childTnLst>
                                </p:cTn>
                              </p:par>
                              <p:par>
                                <p:cTn id="64" presetID="10" presetClass="entr" presetSubtype="0"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2000"/>
                                        <p:tgtEl>
                                          <p:spTgt spid="46"/>
                                        </p:tgtEl>
                                      </p:cBhvr>
                                    </p:animEffect>
                                  </p:childTnLst>
                                </p:cTn>
                              </p:par>
                              <p:par>
                                <p:cTn id="67" presetID="10" presetClass="entr" presetSubtype="0" fill="hold" nodeType="withEffect">
                                  <p:stCondLst>
                                    <p:cond delay="0"/>
                                  </p:stCondLst>
                                  <p:childTnLst>
                                    <p:set>
                                      <p:cBhvr>
                                        <p:cTn id="68" dur="1" fill="hold">
                                          <p:stCondLst>
                                            <p:cond delay="0"/>
                                          </p:stCondLst>
                                        </p:cTn>
                                        <p:tgtEl>
                                          <p:spTgt spid="90"/>
                                        </p:tgtEl>
                                        <p:attrNameLst>
                                          <p:attrName>style.visibility</p:attrName>
                                        </p:attrNameLst>
                                      </p:cBhvr>
                                      <p:to>
                                        <p:strVal val="visible"/>
                                      </p:to>
                                    </p:set>
                                    <p:animEffect transition="in" filter="fade">
                                      <p:cBhvr>
                                        <p:cTn id="69" dur="2000"/>
                                        <p:tgtEl>
                                          <p:spTgt spid="90"/>
                                        </p:tgtEl>
                                      </p:cBhvr>
                                    </p:animEffect>
                                  </p:childTnLst>
                                </p:cTn>
                              </p:par>
                              <p:par>
                                <p:cTn id="70" presetID="10" presetClass="entr" presetSubtype="0" fill="hold" nodeType="with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fade">
                                      <p:cBhvr>
                                        <p:cTn id="72" dur="2000"/>
                                        <p:tgtEl>
                                          <p:spTgt spid="66"/>
                                        </p:tgtEl>
                                      </p:cBhvr>
                                    </p:animEffect>
                                  </p:childTnLst>
                                </p:cTn>
                              </p:par>
                              <p:par>
                                <p:cTn id="73" presetID="10" presetClass="entr" presetSubtype="0" fill="hold" nodeType="with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fade">
                                      <p:cBhvr>
                                        <p:cTn id="75" dur="2000"/>
                                        <p:tgtEl>
                                          <p:spTgt spid="56"/>
                                        </p:tgtEl>
                                      </p:cBhvr>
                                    </p:animEffect>
                                  </p:childTnLst>
                                </p:cTn>
                              </p:par>
                              <p:par>
                                <p:cTn id="76" presetID="10" presetClass="entr" presetSubtype="0" fill="hold"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2000"/>
                                        <p:tgtEl>
                                          <p:spTgt spid="44"/>
                                        </p:tgtEl>
                                      </p:cBhvr>
                                    </p:animEffect>
                                  </p:childTnLst>
                                </p:cTn>
                              </p:par>
                              <p:par>
                                <p:cTn id="79" presetID="10" presetClass="entr" presetSubtype="0" fill="hold" nodeType="with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fade">
                                      <p:cBhvr>
                                        <p:cTn id="81" dur="2000"/>
                                        <p:tgtEl>
                                          <p:spTgt spid="5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2000"/>
                                        <p:tgtEl>
                                          <p:spTgt spid="32"/>
                                        </p:tgtEl>
                                      </p:cBhvr>
                                    </p:animEffect>
                                  </p:childTnLst>
                                </p:cTn>
                              </p:par>
                              <p:par>
                                <p:cTn id="87" presetID="10" presetClass="entr" presetSubtype="0" fill="hold" nodeType="withEffect">
                                  <p:stCondLst>
                                    <p:cond delay="0"/>
                                  </p:stCondLst>
                                  <p:childTnLst>
                                    <p:set>
                                      <p:cBhvr>
                                        <p:cTn id="88" dur="1" fill="hold">
                                          <p:stCondLst>
                                            <p:cond delay="0"/>
                                          </p:stCondLst>
                                        </p:cTn>
                                        <p:tgtEl>
                                          <p:spTgt spid="87"/>
                                        </p:tgtEl>
                                        <p:attrNameLst>
                                          <p:attrName>style.visibility</p:attrName>
                                        </p:attrNameLst>
                                      </p:cBhvr>
                                      <p:to>
                                        <p:strVal val="visible"/>
                                      </p:to>
                                    </p:set>
                                    <p:animEffect transition="in" filter="fade">
                                      <p:cBhvr>
                                        <p:cTn id="89" dur="2000"/>
                                        <p:tgtEl>
                                          <p:spTgt spid="87"/>
                                        </p:tgtEl>
                                      </p:cBhvr>
                                    </p:animEffect>
                                  </p:childTnLst>
                                </p:cTn>
                              </p:par>
                              <p:par>
                                <p:cTn id="90" presetID="10" presetClass="entr" presetSubtype="0" fill="hold" nodeType="withEffect">
                                  <p:stCondLst>
                                    <p:cond delay="0"/>
                                  </p:stCondLst>
                                  <p:childTnLst>
                                    <p:set>
                                      <p:cBhvr>
                                        <p:cTn id="91" dur="1" fill="hold">
                                          <p:stCondLst>
                                            <p:cond delay="0"/>
                                          </p:stCondLst>
                                        </p:cTn>
                                        <p:tgtEl>
                                          <p:spTgt spid="92"/>
                                        </p:tgtEl>
                                        <p:attrNameLst>
                                          <p:attrName>style.visibility</p:attrName>
                                        </p:attrNameLst>
                                      </p:cBhvr>
                                      <p:to>
                                        <p:strVal val="visible"/>
                                      </p:to>
                                    </p:set>
                                    <p:animEffect transition="in" filter="fade">
                                      <p:cBhvr>
                                        <p:cTn id="92" dur="2000"/>
                                        <p:tgtEl>
                                          <p:spTgt spid="92"/>
                                        </p:tgtEl>
                                      </p:cBhvr>
                                    </p:animEffect>
                                  </p:childTnLst>
                                </p:cTn>
                              </p:par>
                              <p:par>
                                <p:cTn id="93" presetID="10" presetClass="entr" presetSubtype="0" fill="hold"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fade">
                                      <p:cBhvr>
                                        <p:cTn id="95" dur="2000"/>
                                        <p:tgtEl>
                                          <p:spTgt spid="75"/>
                                        </p:tgtEl>
                                      </p:cBhvr>
                                    </p:animEffect>
                                  </p:childTnLst>
                                </p:cTn>
                              </p:par>
                              <p:par>
                                <p:cTn id="96" presetID="10" presetClass="entr" presetSubtype="0" fill="hold" nodeType="withEffect">
                                  <p:stCondLst>
                                    <p:cond delay="0"/>
                                  </p:stCondLst>
                                  <p:childTnLst>
                                    <p:set>
                                      <p:cBhvr>
                                        <p:cTn id="97" dur="1" fill="hold">
                                          <p:stCondLst>
                                            <p:cond delay="0"/>
                                          </p:stCondLst>
                                        </p:cTn>
                                        <p:tgtEl>
                                          <p:spTgt spid="98"/>
                                        </p:tgtEl>
                                        <p:attrNameLst>
                                          <p:attrName>style.visibility</p:attrName>
                                        </p:attrNameLst>
                                      </p:cBhvr>
                                      <p:to>
                                        <p:strVal val="visible"/>
                                      </p:to>
                                    </p:set>
                                    <p:animEffect transition="in" filter="fade">
                                      <p:cBhvr>
                                        <p:cTn id="98" dur="2000"/>
                                        <p:tgtEl>
                                          <p:spTgt spid="98"/>
                                        </p:tgtEl>
                                      </p:cBhvr>
                                    </p:animEffect>
                                  </p:childTnLst>
                                </p:cTn>
                              </p:par>
                              <p:par>
                                <p:cTn id="99" presetID="10" presetClass="entr" presetSubtype="0" fill="hold" nodeType="withEffect">
                                  <p:stCondLst>
                                    <p:cond delay="0"/>
                                  </p:stCondLst>
                                  <p:childTnLst>
                                    <p:set>
                                      <p:cBhvr>
                                        <p:cTn id="100" dur="1" fill="hold">
                                          <p:stCondLst>
                                            <p:cond delay="0"/>
                                          </p:stCondLst>
                                        </p:cTn>
                                        <p:tgtEl>
                                          <p:spTgt spid="64"/>
                                        </p:tgtEl>
                                        <p:attrNameLst>
                                          <p:attrName>style.visibility</p:attrName>
                                        </p:attrNameLst>
                                      </p:cBhvr>
                                      <p:to>
                                        <p:strVal val="visible"/>
                                      </p:to>
                                    </p:set>
                                    <p:animEffect transition="in" filter="fade">
                                      <p:cBhvr>
                                        <p:cTn id="101" dur="2000"/>
                                        <p:tgtEl>
                                          <p:spTgt spid="64"/>
                                        </p:tgtEl>
                                      </p:cBhvr>
                                    </p:animEffect>
                                  </p:childTnLst>
                                </p:cTn>
                              </p:par>
                              <p:par>
                                <p:cTn id="102" presetID="10" presetClass="entr" presetSubtype="0" fill="hold" nodeType="with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2000"/>
                                        <p:tgtEl>
                                          <p:spTgt spid="50"/>
                                        </p:tgtEl>
                                      </p:cBhvr>
                                    </p:animEffect>
                                  </p:childTnLst>
                                </p:cTn>
                              </p:par>
                              <p:par>
                                <p:cTn id="105" presetID="10" presetClass="entr" presetSubtype="0" fill="hold" nodeType="withEffect">
                                  <p:stCondLst>
                                    <p:cond delay="0"/>
                                  </p:stCondLst>
                                  <p:childTnLst>
                                    <p:set>
                                      <p:cBhvr>
                                        <p:cTn id="106" dur="1" fill="hold">
                                          <p:stCondLst>
                                            <p:cond delay="0"/>
                                          </p:stCondLst>
                                        </p:cTn>
                                        <p:tgtEl>
                                          <p:spTgt spid="96"/>
                                        </p:tgtEl>
                                        <p:attrNameLst>
                                          <p:attrName>style.visibility</p:attrName>
                                        </p:attrNameLst>
                                      </p:cBhvr>
                                      <p:to>
                                        <p:strVal val="visible"/>
                                      </p:to>
                                    </p:set>
                                    <p:animEffect transition="in" filter="fade">
                                      <p:cBhvr>
                                        <p:cTn id="107" dur="2000"/>
                                        <p:tgtEl>
                                          <p:spTgt spid="96"/>
                                        </p:tgtEl>
                                      </p:cBhvr>
                                    </p:animEffect>
                                  </p:childTnLst>
                                </p:cTn>
                              </p:par>
                              <p:par>
                                <p:cTn id="108" presetID="10" presetClass="entr" presetSubtype="0" fill="hold" nodeType="with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2000"/>
                                        <p:tgtEl>
                                          <p:spTgt spid="74"/>
                                        </p:tgtEl>
                                      </p:cBhvr>
                                    </p:animEffect>
                                  </p:childTnLst>
                                </p:cTn>
                              </p:par>
                              <p:par>
                                <p:cTn id="111" presetID="10" presetClass="entr" presetSubtype="0" fill="hold" nodeType="withEffect">
                                  <p:stCondLst>
                                    <p:cond delay="0"/>
                                  </p:stCondLst>
                                  <p:childTnLst>
                                    <p:set>
                                      <p:cBhvr>
                                        <p:cTn id="112" dur="1" fill="hold">
                                          <p:stCondLst>
                                            <p:cond delay="0"/>
                                          </p:stCondLst>
                                        </p:cTn>
                                        <p:tgtEl>
                                          <p:spTgt spid="102"/>
                                        </p:tgtEl>
                                        <p:attrNameLst>
                                          <p:attrName>style.visibility</p:attrName>
                                        </p:attrNameLst>
                                      </p:cBhvr>
                                      <p:to>
                                        <p:strVal val="visible"/>
                                      </p:to>
                                    </p:set>
                                    <p:animEffect transition="in" filter="fade">
                                      <p:cBhvr>
                                        <p:cTn id="113" dur="2000"/>
                                        <p:tgtEl>
                                          <p:spTgt spid="102"/>
                                        </p:tgtEl>
                                      </p:cBhvr>
                                    </p:animEffect>
                                  </p:childTnLst>
                                </p:cTn>
                              </p:par>
                              <p:par>
                                <p:cTn id="114" presetID="10" presetClass="entr" presetSubtype="0" fill="hold" nodeType="with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fade">
                                      <p:cBhvr>
                                        <p:cTn id="116" dur="2000"/>
                                        <p:tgtEl>
                                          <p:spTgt spid="76"/>
                                        </p:tgtEl>
                                      </p:cBhvr>
                                    </p:animEffect>
                                  </p:childTnLst>
                                </p:cTn>
                              </p:par>
                              <p:par>
                                <p:cTn id="117" presetID="10" presetClass="entr" presetSubtype="0" fill="hold" nodeType="withEffect">
                                  <p:stCondLst>
                                    <p:cond delay="0"/>
                                  </p:stCondLst>
                                  <p:childTnLst>
                                    <p:set>
                                      <p:cBhvr>
                                        <p:cTn id="118" dur="1" fill="hold">
                                          <p:stCondLst>
                                            <p:cond delay="0"/>
                                          </p:stCondLst>
                                        </p:cTn>
                                        <p:tgtEl>
                                          <p:spTgt spid="100"/>
                                        </p:tgtEl>
                                        <p:attrNameLst>
                                          <p:attrName>style.visibility</p:attrName>
                                        </p:attrNameLst>
                                      </p:cBhvr>
                                      <p:to>
                                        <p:strVal val="visible"/>
                                      </p:to>
                                    </p:set>
                                    <p:animEffect transition="in" filter="fade">
                                      <p:cBhvr>
                                        <p:cTn id="119" dur="2000"/>
                                        <p:tgtEl>
                                          <p:spTgt spid="100"/>
                                        </p:tgtEl>
                                      </p:cBhvr>
                                    </p:animEffect>
                                  </p:childTnLst>
                                </p:cTn>
                              </p:par>
                              <p:par>
                                <p:cTn id="120" presetID="10" presetClass="entr" presetSubtype="0" fill="hold" nodeType="withEffect">
                                  <p:stCondLst>
                                    <p:cond delay="0"/>
                                  </p:stCondLst>
                                  <p:childTnLst>
                                    <p:set>
                                      <p:cBhvr>
                                        <p:cTn id="121" dur="1" fill="hold">
                                          <p:stCondLst>
                                            <p:cond delay="0"/>
                                          </p:stCondLst>
                                        </p:cTn>
                                        <p:tgtEl>
                                          <p:spTgt spid="77"/>
                                        </p:tgtEl>
                                        <p:attrNameLst>
                                          <p:attrName>style.visibility</p:attrName>
                                        </p:attrNameLst>
                                      </p:cBhvr>
                                      <p:to>
                                        <p:strVal val="visible"/>
                                      </p:to>
                                    </p:set>
                                    <p:animEffect transition="in" filter="fade">
                                      <p:cBhvr>
                                        <p:cTn id="122" dur="2000"/>
                                        <p:tgtEl>
                                          <p:spTgt spid="77"/>
                                        </p:tgtEl>
                                      </p:cBhvr>
                                    </p:animEffect>
                                  </p:childTnLst>
                                </p:cTn>
                              </p:par>
                              <p:par>
                                <p:cTn id="123" presetID="10" presetClass="entr" presetSubtype="0" fill="hold" nodeType="withEffect">
                                  <p:stCondLst>
                                    <p:cond delay="0"/>
                                  </p:stCondLst>
                                  <p:childTnLst>
                                    <p:set>
                                      <p:cBhvr>
                                        <p:cTn id="124" dur="1" fill="hold">
                                          <p:stCondLst>
                                            <p:cond delay="0"/>
                                          </p:stCondLst>
                                        </p:cTn>
                                        <p:tgtEl>
                                          <p:spTgt spid="94"/>
                                        </p:tgtEl>
                                        <p:attrNameLst>
                                          <p:attrName>style.visibility</p:attrName>
                                        </p:attrNameLst>
                                      </p:cBhvr>
                                      <p:to>
                                        <p:strVal val="visible"/>
                                      </p:to>
                                    </p:set>
                                    <p:animEffect transition="in" filter="fade">
                                      <p:cBhvr>
                                        <p:cTn id="125" dur="2000"/>
                                        <p:tgtEl>
                                          <p:spTgt spid="94"/>
                                        </p:tgtEl>
                                      </p:cBhvr>
                                    </p:animEffect>
                                  </p:childTnLst>
                                </p:cTn>
                              </p:par>
                              <p:par>
                                <p:cTn id="126" presetID="10" presetClass="entr" presetSubtype="0" fill="hold" nodeType="with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fade">
                                      <p:cBhvr>
                                        <p:cTn id="128" dur="2000"/>
                                        <p:tgtEl>
                                          <p:spTgt spid="7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1000"/>
                                        <p:tgtEl>
                                          <p:spTgt spid="127"/>
                                        </p:tgtEl>
                                      </p:cBhvr>
                                    </p:animEffect>
                                    <p:set>
                                      <p:cBhvr>
                                        <p:cTn id="133" dur="1" fill="hold">
                                          <p:stCondLst>
                                            <p:cond delay="999"/>
                                          </p:stCondLst>
                                        </p:cTn>
                                        <p:tgtEl>
                                          <p:spTgt spid="127"/>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1000"/>
                                        <p:tgtEl>
                                          <p:spTgt spid="20"/>
                                        </p:tgtEl>
                                      </p:cBhvr>
                                    </p:animEffect>
                                    <p:set>
                                      <p:cBhvr>
                                        <p:cTn id="136" dur="1" fill="hold">
                                          <p:stCondLst>
                                            <p:cond delay="999"/>
                                          </p:stCondLst>
                                        </p:cTn>
                                        <p:tgtEl>
                                          <p:spTgt spid="2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1000"/>
                                        <p:tgtEl>
                                          <p:spTgt spid="24"/>
                                        </p:tgtEl>
                                      </p:cBhvr>
                                    </p:animEffect>
                                    <p:set>
                                      <p:cBhvr>
                                        <p:cTn id="139" dur="1" fill="hold">
                                          <p:stCondLst>
                                            <p:cond delay="999"/>
                                          </p:stCondLst>
                                        </p:cTn>
                                        <p:tgtEl>
                                          <p:spTgt spid="24"/>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1000"/>
                                        <p:tgtEl>
                                          <p:spTgt spid="31"/>
                                        </p:tgtEl>
                                      </p:cBhvr>
                                    </p:animEffect>
                                    <p:set>
                                      <p:cBhvr>
                                        <p:cTn id="142" dur="1" fill="hold">
                                          <p:stCondLst>
                                            <p:cond delay="999"/>
                                          </p:stCondLst>
                                        </p:cTn>
                                        <p:tgtEl>
                                          <p:spTgt spid="31"/>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1000"/>
                                        <p:tgtEl>
                                          <p:spTgt spid="32"/>
                                        </p:tgtEl>
                                      </p:cBhvr>
                                    </p:animEffect>
                                    <p:set>
                                      <p:cBhvr>
                                        <p:cTn id="145" dur="1" fill="hold">
                                          <p:stCondLst>
                                            <p:cond delay="999"/>
                                          </p:stCondLst>
                                        </p:cTn>
                                        <p:tgtEl>
                                          <p:spTgt spid="32"/>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1000"/>
                                        <p:tgtEl>
                                          <p:spTgt spid="52"/>
                                        </p:tgtEl>
                                      </p:cBhvr>
                                    </p:animEffect>
                                    <p:set>
                                      <p:cBhvr>
                                        <p:cTn id="148" dur="1" fill="hold">
                                          <p:stCondLst>
                                            <p:cond delay="999"/>
                                          </p:stCondLst>
                                        </p:cTn>
                                        <p:tgtEl>
                                          <p:spTgt spid="52"/>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1000"/>
                                        <p:tgtEl>
                                          <p:spTgt spid="54"/>
                                        </p:tgtEl>
                                      </p:cBhvr>
                                    </p:animEffect>
                                    <p:set>
                                      <p:cBhvr>
                                        <p:cTn id="151" dur="1" fill="hold">
                                          <p:stCondLst>
                                            <p:cond delay="999"/>
                                          </p:stCondLst>
                                        </p:cTn>
                                        <p:tgtEl>
                                          <p:spTgt spid="54"/>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1000"/>
                                        <p:tgtEl>
                                          <p:spTgt spid="56"/>
                                        </p:tgtEl>
                                      </p:cBhvr>
                                    </p:animEffect>
                                    <p:set>
                                      <p:cBhvr>
                                        <p:cTn id="154" dur="1" fill="hold">
                                          <p:stCondLst>
                                            <p:cond delay="999"/>
                                          </p:stCondLst>
                                        </p:cTn>
                                        <p:tgtEl>
                                          <p:spTgt spid="56"/>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1000"/>
                                        <p:tgtEl>
                                          <p:spTgt spid="58"/>
                                        </p:tgtEl>
                                      </p:cBhvr>
                                    </p:animEffect>
                                    <p:set>
                                      <p:cBhvr>
                                        <p:cTn id="157" dur="1" fill="hold">
                                          <p:stCondLst>
                                            <p:cond delay="999"/>
                                          </p:stCondLst>
                                        </p:cTn>
                                        <p:tgtEl>
                                          <p:spTgt spid="58"/>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1000"/>
                                        <p:tgtEl>
                                          <p:spTgt spid="60"/>
                                        </p:tgtEl>
                                      </p:cBhvr>
                                    </p:animEffect>
                                    <p:set>
                                      <p:cBhvr>
                                        <p:cTn id="160" dur="1" fill="hold">
                                          <p:stCondLst>
                                            <p:cond delay="999"/>
                                          </p:stCondLst>
                                        </p:cTn>
                                        <p:tgtEl>
                                          <p:spTgt spid="60"/>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1000"/>
                                        <p:tgtEl>
                                          <p:spTgt spid="62"/>
                                        </p:tgtEl>
                                      </p:cBhvr>
                                    </p:animEffect>
                                    <p:set>
                                      <p:cBhvr>
                                        <p:cTn id="163" dur="1" fill="hold">
                                          <p:stCondLst>
                                            <p:cond delay="999"/>
                                          </p:stCondLst>
                                        </p:cTn>
                                        <p:tgtEl>
                                          <p:spTgt spid="62"/>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1000"/>
                                        <p:tgtEl>
                                          <p:spTgt spid="64"/>
                                        </p:tgtEl>
                                      </p:cBhvr>
                                    </p:animEffect>
                                    <p:set>
                                      <p:cBhvr>
                                        <p:cTn id="166" dur="1" fill="hold">
                                          <p:stCondLst>
                                            <p:cond delay="999"/>
                                          </p:stCondLst>
                                        </p:cTn>
                                        <p:tgtEl>
                                          <p:spTgt spid="64"/>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1000"/>
                                        <p:tgtEl>
                                          <p:spTgt spid="66"/>
                                        </p:tgtEl>
                                      </p:cBhvr>
                                    </p:animEffect>
                                    <p:set>
                                      <p:cBhvr>
                                        <p:cTn id="169" dur="1" fill="hold">
                                          <p:stCondLst>
                                            <p:cond delay="999"/>
                                          </p:stCondLst>
                                        </p:cTn>
                                        <p:tgtEl>
                                          <p:spTgt spid="66"/>
                                        </p:tgtEl>
                                        <p:attrNameLst>
                                          <p:attrName>style.visibility</p:attrName>
                                        </p:attrNameLst>
                                      </p:cBhvr>
                                      <p:to>
                                        <p:strVal val="hidden"/>
                                      </p:to>
                                    </p:set>
                                  </p:childTnLst>
                                </p:cTn>
                              </p:par>
                              <p:par>
                                <p:cTn id="170" presetID="10" presetClass="exit" presetSubtype="0" fill="hold" grpId="1" nodeType="withEffect">
                                  <p:stCondLst>
                                    <p:cond delay="0"/>
                                  </p:stCondLst>
                                  <p:childTnLst>
                                    <p:animEffect transition="out" filter="fade">
                                      <p:cBhvr>
                                        <p:cTn id="171" dur="1000"/>
                                        <p:tgtEl>
                                          <p:spTgt spid="25"/>
                                        </p:tgtEl>
                                      </p:cBhvr>
                                    </p:animEffect>
                                    <p:set>
                                      <p:cBhvr>
                                        <p:cTn id="172" dur="1" fill="hold">
                                          <p:stCondLst>
                                            <p:cond delay="999"/>
                                          </p:stCondLst>
                                        </p:cTn>
                                        <p:tgtEl>
                                          <p:spTgt spid="25"/>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1000"/>
                                        <p:tgtEl>
                                          <p:spTgt spid="90"/>
                                        </p:tgtEl>
                                      </p:cBhvr>
                                    </p:animEffect>
                                    <p:set>
                                      <p:cBhvr>
                                        <p:cTn id="175" dur="1" fill="hold">
                                          <p:stCondLst>
                                            <p:cond delay="999"/>
                                          </p:stCondLst>
                                        </p:cTn>
                                        <p:tgtEl>
                                          <p:spTgt spid="90"/>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1000"/>
                                        <p:tgtEl>
                                          <p:spTgt spid="92"/>
                                        </p:tgtEl>
                                      </p:cBhvr>
                                    </p:animEffect>
                                    <p:set>
                                      <p:cBhvr>
                                        <p:cTn id="178" dur="1" fill="hold">
                                          <p:stCondLst>
                                            <p:cond delay="999"/>
                                          </p:stCondLst>
                                        </p:cTn>
                                        <p:tgtEl>
                                          <p:spTgt spid="92"/>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1000"/>
                                        <p:tgtEl>
                                          <p:spTgt spid="94"/>
                                        </p:tgtEl>
                                      </p:cBhvr>
                                    </p:animEffect>
                                    <p:set>
                                      <p:cBhvr>
                                        <p:cTn id="181" dur="1" fill="hold">
                                          <p:stCondLst>
                                            <p:cond delay="999"/>
                                          </p:stCondLst>
                                        </p:cTn>
                                        <p:tgtEl>
                                          <p:spTgt spid="94"/>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1000"/>
                                        <p:tgtEl>
                                          <p:spTgt spid="96"/>
                                        </p:tgtEl>
                                      </p:cBhvr>
                                    </p:animEffect>
                                    <p:set>
                                      <p:cBhvr>
                                        <p:cTn id="184" dur="1" fill="hold">
                                          <p:stCondLst>
                                            <p:cond delay="999"/>
                                          </p:stCondLst>
                                        </p:cTn>
                                        <p:tgtEl>
                                          <p:spTgt spid="96"/>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1000"/>
                                        <p:tgtEl>
                                          <p:spTgt spid="98"/>
                                        </p:tgtEl>
                                      </p:cBhvr>
                                    </p:animEffect>
                                    <p:set>
                                      <p:cBhvr>
                                        <p:cTn id="187" dur="1" fill="hold">
                                          <p:stCondLst>
                                            <p:cond delay="999"/>
                                          </p:stCondLst>
                                        </p:cTn>
                                        <p:tgtEl>
                                          <p:spTgt spid="98"/>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1000"/>
                                        <p:tgtEl>
                                          <p:spTgt spid="100"/>
                                        </p:tgtEl>
                                      </p:cBhvr>
                                    </p:animEffect>
                                    <p:set>
                                      <p:cBhvr>
                                        <p:cTn id="190" dur="1" fill="hold">
                                          <p:stCondLst>
                                            <p:cond delay="999"/>
                                          </p:stCondLst>
                                        </p:cTn>
                                        <p:tgtEl>
                                          <p:spTgt spid="100"/>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1000"/>
                                        <p:tgtEl>
                                          <p:spTgt spid="102"/>
                                        </p:tgtEl>
                                      </p:cBhvr>
                                    </p:animEffect>
                                    <p:set>
                                      <p:cBhvr>
                                        <p:cTn id="193" dur="1" fill="hold">
                                          <p:stCondLst>
                                            <p:cond delay="999"/>
                                          </p:stCondLst>
                                        </p:cTn>
                                        <p:tgtEl>
                                          <p:spTgt spid="102"/>
                                        </p:tgtEl>
                                        <p:attrNameLst>
                                          <p:attrName>style.visibility</p:attrName>
                                        </p:attrNameLst>
                                      </p:cBhvr>
                                      <p:to>
                                        <p:strVal val="hidden"/>
                                      </p:to>
                                    </p:set>
                                  </p:childTnLst>
                                </p:cTn>
                              </p:par>
                              <p:par>
                                <p:cTn id="194" presetID="10" presetClass="exit" presetSubtype="0" fill="hold" grpId="1" nodeType="withEffect">
                                  <p:stCondLst>
                                    <p:cond delay="0"/>
                                  </p:stCondLst>
                                  <p:childTnLst>
                                    <p:animEffect transition="out" filter="fade">
                                      <p:cBhvr>
                                        <p:cTn id="195" dur="1000"/>
                                        <p:tgtEl>
                                          <p:spTgt spid="26"/>
                                        </p:tgtEl>
                                      </p:cBhvr>
                                    </p:animEffect>
                                    <p:set>
                                      <p:cBhvr>
                                        <p:cTn id="196" dur="1" fill="hold">
                                          <p:stCondLst>
                                            <p:cond delay="999"/>
                                          </p:stCondLst>
                                        </p:cTn>
                                        <p:tgtEl>
                                          <p:spTgt spid="26"/>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1000"/>
                                        <p:tgtEl>
                                          <p:spTgt spid="42"/>
                                        </p:tgtEl>
                                      </p:cBhvr>
                                    </p:animEffect>
                                    <p:set>
                                      <p:cBhvr>
                                        <p:cTn id="199" dur="1" fill="hold">
                                          <p:stCondLst>
                                            <p:cond delay="999"/>
                                          </p:stCondLst>
                                        </p:cTn>
                                        <p:tgtEl>
                                          <p:spTgt spid="42"/>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1000"/>
                                        <p:tgtEl>
                                          <p:spTgt spid="43"/>
                                        </p:tgtEl>
                                      </p:cBhvr>
                                    </p:animEffect>
                                    <p:set>
                                      <p:cBhvr>
                                        <p:cTn id="202" dur="1" fill="hold">
                                          <p:stCondLst>
                                            <p:cond delay="999"/>
                                          </p:stCondLst>
                                        </p:cTn>
                                        <p:tgtEl>
                                          <p:spTgt spid="43"/>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1000"/>
                                        <p:tgtEl>
                                          <p:spTgt spid="46"/>
                                        </p:tgtEl>
                                      </p:cBhvr>
                                    </p:animEffect>
                                    <p:set>
                                      <p:cBhvr>
                                        <p:cTn id="205" dur="1" fill="hold">
                                          <p:stCondLst>
                                            <p:cond delay="999"/>
                                          </p:stCondLst>
                                        </p:cTn>
                                        <p:tgtEl>
                                          <p:spTgt spid="46"/>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1000"/>
                                        <p:tgtEl>
                                          <p:spTgt spid="47"/>
                                        </p:tgtEl>
                                      </p:cBhvr>
                                    </p:animEffect>
                                    <p:set>
                                      <p:cBhvr>
                                        <p:cTn id="208" dur="1" fill="hold">
                                          <p:stCondLst>
                                            <p:cond delay="999"/>
                                          </p:stCondLst>
                                        </p:cTn>
                                        <p:tgtEl>
                                          <p:spTgt spid="47"/>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1000"/>
                                        <p:tgtEl>
                                          <p:spTgt spid="48"/>
                                        </p:tgtEl>
                                      </p:cBhvr>
                                    </p:animEffect>
                                    <p:set>
                                      <p:cBhvr>
                                        <p:cTn id="211" dur="1" fill="hold">
                                          <p:stCondLst>
                                            <p:cond delay="999"/>
                                          </p:stCondLst>
                                        </p:cTn>
                                        <p:tgtEl>
                                          <p:spTgt spid="48"/>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1000"/>
                                        <p:tgtEl>
                                          <p:spTgt spid="49"/>
                                        </p:tgtEl>
                                      </p:cBhvr>
                                    </p:animEffect>
                                    <p:set>
                                      <p:cBhvr>
                                        <p:cTn id="214" dur="1" fill="hold">
                                          <p:stCondLst>
                                            <p:cond delay="999"/>
                                          </p:stCondLst>
                                        </p:cTn>
                                        <p:tgtEl>
                                          <p:spTgt spid="49"/>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1000"/>
                                        <p:tgtEl>
                                          <p:spTgt spid="50"/>
                                        </p:tgtEl>
                                      </p:cBhvr>
                                    </p:animEffect>
                                    <p:set>
                                      <p:cBhvr>
                                        <p:cTn id="217" dur="1" fill="hold">
                                          <p:stCondLst>
                                            <p:cond delay="999"/>
                                          </p:stCondLst>
                                        </p:cTn>
                                        <p:tgtEl>
                                          <p:spTgt spid="50"/>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1000"/>
                                        <p:tgtEl>
                                          <p:spTgt spid="75"/>
                                        </p:tgtEl>
                                      </p:cBhvr>
                                    </p:animEffect>
                                    <p:set>
                                      <p:cBhvr>
                                        <p:cTn id="220" dur="1" fill="hold">
                                          <p:stCondLst>
                                            <p:cond delay="999"/>
                                          </p:stCondLst>
                                        </p:cTn>
                                        <p:tgtEl>
                                          <p:spTgt spid="75"/>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1000"/>
                                        <p:tgtEl>
                                          <p:spTgt spid="76"/>
                                        </p:tgtEl>
                                      </p:cBhvr>
                                    </p:animEffect>
                                    <p:set>
                                      <p:cBhvr>
                                        <p:cTn id="223" dur="1" fill="hold">
                                          <p:stCondLst>
                                            <p:cond delay="999"/>
                                          </p:stCondLst>
                                        </p:cTn>
                                        <p:tgtEl>
                                          <p:spTgt spid="76"/>
                                        </p:tgtEl>
                                        <p:attrNameLst>
                                          <p:attrName>style.visibility</p:attrName>
                                        </p:attrNameLst>
                                      </p:cBhvr>
                                      <p:to>
                                        <p:strVal val="hidden"/>
                                      </p:to>
                                    </p:set>
                                  </p:childTnLst>
                                </p:cTn>
                              </p:par>
                              <p:par>
                                <p:cTn id="224" presetID="10" presetClass="exit" presetSubtype="0" fill="hold" nodeType="withEffect">
                                  <p:stCondLst>
                                    <p:cond delay="0"/>
                                  </p:stCondLst>
                                  <p:childTnLst>
                                    <p:animEffect transition="out" filter="fade">
                                      <p:cBhvr>
                                        <p:cTn id="225" dur="1000"/>
                                        <p:tgtEl>
                                          <p:spTgt spid="77"/>
                                        </p:tgtEl>
                                      </p:cBhvr>
                                    </p:animEffect>
                                    <p:set>
                                      <p:cBhvr>
                                        <p:cTn id="226" dur="1" fill="hold">
                                          <p:stCondLst>
                                            <p:cond delay="999"/>
                                          </p:stCondLst>
                                        </p:cTn>
                                        <p:tgtEl>
                                          <p:spTgt spid="77"/>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1000"/>
                                        <p:tgtEl>
                                          <p:spTgt spid="78"/>
                                        </p:tgtEl>
                                      </p:cBhvr>
                                    </p:animEffect>
                                    <p:set>
                                      <p:cBhvr>
                                        <p:cTn id="229" dur="1" fill="hold">
                                          <p:stCondLst>
                                            <p:cond delay="999"/>
                                          </p:stCondLst>
                                        </p:cTn>
                                        <p:tgtEl>
                                          <p:spTgt spid="78"/>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1000"/>
                                        <p:tgtEl>
                                          <p:spTgt spid="86"/>
                                        </p:tgtEl>
                                      </p:cBhvr>
                                    </p:animEffect>
                                    <p:set>
                                      <p:cBhvr>
                                        <p:cTn id="232" dur="1" fill="hold">
                                          <p:stCondLst>
                                            <p:cond delay="999"/>
                                          </p:stCondLst>
                                        </p:cTn>
                                        <p:tgtEl>
                                          <p:spTgt spid="86"/>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1000"/>
                                        <p:tgtEl>
                                          <p:spTgt spid="87"/>
                                        </p:tgtEl>
                                      </p:cBhvr>
                                    </p:animEffect>
                                    <p:set>
                                      <p:cBhvr>
                                        <p:cTn id="235" dur="1" fill="hold">
                                          <p:stCondLst>
                                            <p:cond delay="999"/>
                                          </p:stCondLst>
                                        </p:cTn>
                                        <p:tgtEl>
                                          <p:spTgt spid="87"/>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1000"/>
                                        <p:tgtEl>
                                          <p:spTgt spid="74"/>
                                        </p:tgtEl>
                                      </p:cBhvr>
                                    </p:animEffect>
                                    <p:set>
                                      <p:cBhvr>
                                        <p:cTn id="238" dur="1" fill="hold">
                                          <p:stCondLst>
                                            <p:cond delay="999"/>
                                          </p:stCondLst>
                                        </p:cTn>
                                        <p:tgtEl>
                                          <p:spTgt spid="74"/>
                                        </p:tgtEl>
                                        <p:attrNameLst>
                                          <p:attrName>style.visibility</p:attrName>
                                        </p:attrNameLst>
                                      </p:cBhvr>
                                      <p:to>
                                        <p:strVal val="hidden"/>
                                      </p:to>
                                    </p:set>
                                  </p:childTnLst>
                                </p:cTn>
                              </p:par>
                              <p:par>
                                <p:cTn id="239" presetID="10" presetClass="exit" presetSubtype="0" fill="hold" nodeType="withEffect">
                                  <p:stCondLst>
                                    <p:cond delay="0"/>
                                  </p:stCondLst>
                                  <p:childTnLst>
                                    <p:animEffect transition="out" filter="fade">
                                      <p:cBhvr>
                                        <p:cTn id="240" dur="1000"/>
                                        <p:tgtEl>
                                          <p:spTgt spid="125"/>
                                        </p:tgtEl>
                                      </p:cBhvr>
                                    </p:animEffect>
                                    <p:set>
                                      <p:cBhvr>
                                        <p:cTn id="241" dur="1" fill="hold">
                                          <p:stCondLst>
                                            <p:cond delay="999"/>
                                          </p:stCondLst>
                                        </p:cTn>
                                        <p:tgtEl>
                                          <p:spTgt spid="125"/>
                                        </p:tgtEl>
                                        <p:attrNameLst>
                                          <p:attrName>style.visibility</p:attrName>
                                        </p:attrNameLst>
                                      </p:cBhvr>
                                      <p:to>
                                        <p:strVal val="hidden"/>
                                      </p:to>
                                    </p:set>
                                  </p:childTnLst>
                                </p:cTn>
                              </p:par>
                              <p:par>
                                <p:cTn id="242" presetID="10" presetClass="exit" presetSubtype="0" fill="hold" nodeType="withEffect">
                                  <p:stCondLst>
                                    <p:cond delay="0"/>
                                  </p:stCondLst>
                                  <p:childTnLst>
                                    <p:animEffect transition="out" filter="fade">
                                      <p:cBhvr>
                                        <p:cTn id="243" dur="1000"/>
                                        <p:tgtEl>
                                          <p:spTgt spid="44"/>
                                        </p:tgtEl>
                                      </p:cBhvr>
                                    </p:animEffect>
                                    <p:set>
                                      <p:cBhvr>
                                        <p:cTn id="244"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animBg="1"/>
      <p:bldP spid="31" grpId="1" animBg="1"/>
      <p:bldP spid="32" grpId="0" animBg="1"/>
      <p:bldP spid="32" grpId="1" animBg="1"/>
      <p:bldP spid="25" grpId="0" animBg="1"/>
      <p:bldP spid="25" grpId="1" animBg="1"/>
      <p:bldP spid="26" grpId="0" animBg="1"/>
      <p:bldP spid="26"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5" name="Forme 64"/>
          <p:cNvCxnSpPr>
            <a:endCxn id="25" idx="1"/>
          </p:cNvCxnSpPr>
          <p:nvPr/>
        </p:nvCxnSpPr>
        <p:spPr>
          <a:xfrm rot="5400000" flipH="1" flipV="1">
            <a:off x="-149652" y="2581298"/>
            <a:ext cx="1211636" cy="340892"/>
          </a:xfrm>
          <a:prstGeom prst="bentConnector2">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22" name="Rectangle à coins arrondis 21"/>
          <p:cNvSpPr/>
          <p:nvPr/>
        </p:nvSpPr>
        <p:spPr>
          <a:xfrm>
            <a:off x="142844" y="2997000"/>
            <a:ext cx="2088000" cy="86400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PROJET</a:t>
            </a:r>
          </a:p>
        </p:txBody>
      </p:sp>
      <p:pic>
        <p:nvPicPr>
          <p:cNvPr id="126" name="Image 125" descr="domaine_1.jpg"/>
          <p:cNvPicPr>
            <a:picLocks noChangeAspect="1"/>
          </p:cNvPicPr>
          <p:nvPr/>
        </p:nvPicPr>
        <p:blipFill>
          <a:blip r:embed="rId3" cstate="print"/>
          <a:stretch>
            <a:fillRect/>
          </a:stretch>
        </p:blipFill>
        <p:spPr>
          <a:xfrm>
            <a:off x="7358083" y="926704"/>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9" name="Image 128" descr="domaine_2.jpg"/>
          <p:cNvPicPr>
            <a:picLocks noChangeAspect="1"/>
          </p:cNvPicPr>
          <p:nvPr/>
        </p:nvPicPr>
        <p:blipFill>
          <a:blip r:embed="rId4" cstate="print"/>
          <a:stretch>
            <a:fillRect/>
          </a:stretch>
        </p:blipFill>
        <p:spPr>
          <a:xfrm>
            <a:off x="7358083" y="2799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0" name="Image 129" descr="domaine_4.jpg"/>
          <p:cNvPicPr>
            <a:picLocks noChangeAspect="1"/>
          </p:cNvPicPr>
          <p:nvPr/>
        </p:nvPicPr>
        <p:blipFill>
          <a:blip r:embed="rId5" cstate="print"/>
          <a:stretch>
            <a:fillRect/>
          </a:stretch>
        </p:blipFill>
        <p:spPr>
          <a:xfrm>
            <a:off x="7358083" y="4671296"/>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33" name="Connecteur en angle 132"/>
          <p:cNvCxnSpPr>
            <a:stCxn id="25" idx="3"/>
            <a:endCxn id="89" idx="2"/>
          </p:cNvCxnSpPr>
          <p:nvPr/>
        </p:nvCxnSpPr>
        <p:spPr>
          <a:xfrm>
            <a:off x="2714612" y="2145926"/>
            <a:ext cx="705388" cy="3155370"/>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37" name="Connecteur en angle 136"/>
          <p:cNvCxnSpPr>
            <a:stCxn id="25" idx="3"/>
            <a:endCxn id="114" idx="2"/>
          </p:cNvCxnSpPr>
          <p:nvPr/>
        </p:nvCxnSpPr>
        <p:spPr>
          <a:xfrm>
            <a:off x="2714612" y="2145926"/>
            <a:ext cx="705388" cy="1283074"/>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41" name="Connecteur en angle 140"/>
          <p:cNvCxnSpPr>
            <a:stCxn id="25" idx="3"/>
            <a:endCxn id="108" idx="2"/>
          </p:cNvCxnSpPr>
          <p:nvPr/>
        </p:nvCxnSpPr>
        <p:spPr>
          <a:xfrm flipV="1">
            <a:off x="2714612" y="1556704"/>
            <a:ext cx="705388" cy="589222"/>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43" name="Connecteur droit avec flèche 142"/>
          <p:cNvCxnSpPr>
            <a:stCxn id="89" idx="6"/>
            <a:endCxn id="109" idx="2"/>
          </p:cNvCxnSpPr>
          <p:nvPr/>
        </p:nvCxnSpPr>
        <p:spPr>
          <a:xfrm>
            <a:off x="4536000" y="5301296"/>
            <a:ext cx="396000" cy="0"/>
          </a:xfrm>
          <a:prstGeom prst="straightConnector1">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47" name="Connecteur droit avec flèche 146"/>
          <p:cNvCxnSpPr>
            <a:stCxn id="114" idx="6"/>
            <a:endCxn id="111" idx="2"/>
          </p:cNvCxnSpPr>
          <p:nvPr/>
        </p:nvCxnSpPr>
        <p:spPr>
          <a:xfrm flipV="1">
            <a:off x="4536000" y="3419904"/>
            <a:ext cx="396000" cy="9096"/>
          </a:xfrm>
          <a:prstGeom prst="straightConnector1">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49" name="Connecteur droit avec flèche 148"/>
          <p:cNvCxnSpPr>
            <a:stCxn id="108" idx="6"/>
            <a:endCxn id="112" idx="2"/>
          </p:cNvCxnSpPr>
          <p:nvPr/>
        </p:nvCxnSpPr>
        <p:spPr>
          <a:xfrm>
            <a:off x="4536000" y="1556704"/>
            <a:ext cx="396040" cy="0"/>
          </a:xfrm>
          <a:prstGeom prst="straightConnector1">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108" name="Ellipse 107"/>
          <p:cNvSpPr/>
          <p:nvPr/>
        </p:nvSpPr>
        <p:spPr>
          <a:xfrm>
            <a:off x="3420000" y="998704"/>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Écrire,</a:t>
            </a:r>
          </a:p>
          <a:p>
            <a:pPr algn="ctr"/>
            <a:r>
              <a:rPr lang="fr-FR" sz="900" b="1" dirty="0" smtClean="0">
                <a:solidFill>
                  <a:schemeClr val="accent3">
                    <a:lumMod val="50000"/>
                  </a:schemeClr>
                </a:solidFill>
              </a:rPr>
              <a:t>mettre au point et exécuter un programme</a:t>
            </a:r>
          </a:p>
        </p:txBody>
      </p:sp>
      <p:sp>
        <p:nvSpPr>
          <p:cNvPr id="89" name="Ellipse 88"/>
          <p:cNvSpPr/>
          <p:nvPr/>
        </p:nvSpPr>
        <p:spPr>
          <a:xfrm>
            <a:off x="3420000" y="4743296"/>
            <a:ext cx="1116000" cy="1116000"/>
          </a:xfrm>
          <a:prstGeom prst="ellipse">
            <a:avLst/>
          </a:prstGeom>
          <a:solidFill>
            <a:schemeClr val="bg1">
              <a:lumMod val="75000"/>
            </a:schemeClr>
          </a:solidFill>
          <a:ln>
            <a:solidFill>
              <a:schemeClr val="accent6"/>
            </a:solidFill>
          </a:ln>
        </p:spPr>
        <p:style>
          <a:lnRef idx="0">
            <a:schemeClr val="accent6"/>
          </a:lnRef>
          <a:fillRef idx="3">
            <a:schemeClr val="accent6"/>
          </a:fillRef>
          <a:effectRef idx="3">
            <a:schemeClr val="accent6"/>
          </a:effectRef>
          <a:fontRef idx="minor">
            <a:schemeClr val="lt1"/>
          </a:fontRef>
        </p:style>
        <p:txBody>
          <a:bodyPr wrap="none" lIns="0" rIns="0" rtlCol="0" anchor="ctr" anchorCtr="0">
            <a:noAutofit/>
          </a:bodyPr>
          <a:lstStyle/>
          <a:p>
            <a:pPr algn="ctr"/>
            <a:r>
              <a:rPr lang="fr-FR" sz="900" b="1" dirty="0" smtClean="0">
                <a:solidFill>
                  <a:schemeClr val="accent6">
                    <a:lumMod val="50000"/>
                  </a:schemeClr>
                </a:solidFill>
              </a:rPr>
              <a:t>Imaginer</a:t>
            </a:r>
          </a:p>
          <a:p>
            <a:pPr algn="ctr"/>
            <a:r>
              <a:rPr lang="fr-FR" sz="900" b="1" dirty="0" smtClean="0">
                <a:solidFill>
                  <a:schemeClr val="accent6">
                    <a:lumMod val="50000"/>
                  </a:schemeClr>
                </a:solidFill>
              </a:rPr>
              <a:t>des solutions en</a:t>
            </a:r>
          </a:p>
          <a:p>
            <a:pPr algn="ctr"/>
            <a:r>
              <a:rPr lang="fr-FR" sz="900" b="1" dirty="0" smtClean="0">
                <a:solidFill>
                  <a:schemeClr val="accent6">
                    <a:lumMod val="50000"/>
                  </a:schemeClr>
                </a:solidFill>
              </a:rPr>
              <a:t>réponse aux besoins,</a:t>
            </a:r>
          </a:p>
          <a:p>
            <a:pPr algn="ctr"/>
            <a:r>
              <a:rPr lang="fr-FR" sz="900" b="1" dirty="0" smtClean="0">
                <a:solidFill>
                  <a:schemeClr val="accent6">
                    <a:lumMod val="50000"/>
                  </a:schemeClr>
                </a:solidFill>
              </a:rPr>
              <a:t>matérialiser une idée</a:t>
            </a:r>
          </a:p>
          <a:p>
            <a:pPr algn="ctr"/>
            <a:r>
              <a:rPr lang="fr-FR" sz="900" b="1" dirty="0" smtClean="0">
                <a:solidFill>
                  <a:schemeClr val="accent6">
                    <a:lumMod val="50000"/>
                  </a:schemeClr>
                </a:solidFill>
              </a:rPr>
              <a:t>en intégrant une</a:t>
            </a:r>
          </a:p>
          <a:p>
            <a:pPr algn="ctr"/>
            <a:r>
              <a:rPr lang="fr-FR" sz="900" b="1" dirty="0" smtClean="0">
                <a:solidFill>
                  <a:schemeClr val="accent6">
                    <a:lumMod val="50000"/>
                  </a:schemeClr>
                </a:solidFill>
              </a:rPr>
              <a:t>dimension</a:t>
            </a:r>
          </a:p>
          <a:p>
            <a:pPr algn="ctr"/>
            <a:r>
              <a:rPr lang="fr-FR" sz="900" b="1" dirty="0" smtClean="0">
                <a:solidFill>
                  <a:schemeClr val="accent6">
                    <a:lumMod val="50000"/>
                  </a:schemeClr>
                </a:solidFill>
              </a:rPr>
              <a:t>design</a:t>
            </a:r>
          </a:p>
        </p:txBody>
      </p:sp>
      <p:sp>
        <p:nvSpPr>
          <p:cNvPr id="103" name="ZoneTexte 102"/>
          <p:cNvSpPr txBox="1"/>
          <p:nvPr/>
        </p:nvSpPr>
        <p:spPr>
          <a:xfrm>
            <a:off x="4860000" y="2627904"/>
            <a:ext cx="1584000" cy="1584000"/>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2">
                    <a:lumMod val="50000"/>
                  </a:schemeClr>
                </a:solidFill>
              </a:rPr>
              <a:t>La </a:t>
            </a:r>
          </a:p>
          <a:p>
            <a:pPr algn="ctr"/>
            <a:r>
              <a:rPr lang="fr-FR" sz="1400" b="1" dirty="0" smtClean="0">
                <a:solidFill>
                  <a:schemeClr val="accent2">
                    <a:lumMod val="50000"/>
                  </a:schemeClr>
                </a:solidFill>
              </a:rPr>
              <a:t>modélisation</a:t>
            </a:r>
          </a:p>
          <a:p>
            <a:pPr algn="ctr"/>
            <a:r>
              <a:rPr lang="fr-FR" sz="1400" b="1" dirty="0" smtClean="0">
                <a:solidFill>
                  <a:schemeClr val="accent2">
                    <a:lumMod val="50000"/>
                  </a:schemeClr>
                </a:solidFill>
              </a:rPr>
              <a:t>et la simulation</a:t>
            </a:r>
          </a:p>
          <a:p>
            <a:pPr algn="ctr"/>
            <a:r>
              <a:rPr lang="fr-FR" sz="1400" b="1" dirty="0" smtClean="0">
                <a:solidFill>
                  <a:schemeClr val="accent2">
                    <a:lumMod val="50000"/>
                  </a:schemeClr>
                </a:solidFill>
              </a:rPr>
              <a:t>des objets et</a:t>
            </a:r>
          </a:p>
          <a:p>
            <a:pPr algn="ctr"/>
            <a:r>
              <a:rPr lang="fr-FR" sz="1400" b="1" dirty="0" smtClean="0">
                <a:solidFill>
                  <a:schemeClr val="accent2">
                    <a:lumMod val="50000"/>
                  </a:schemeClr>
                </a:solidFill>
              </a:rPr>
              <a:t>systèmes </a:t>
            </a:r>
          </a:p>
          <a:p>
            <a:pPr algn="ctr"/>
            <a:r>
              <a:rPr lang="fr-FR" sz="1400" b="1" dirty="0" smtClean="0">
                <a:solidFill>
                  <a:schemeClr val="accent2">
                    <a:lumMod val="50000"/>
                  </a:schemeClr>
                </a:solidFill>
              </a:rPr>
              <a:t>techniques</a:t>
            </a:r>
            <a:endParaRPr lang="fr-FR" sz="1400" b="1" dirty="0">
              <a:solidFill>
                <a:schemeClr val="accent2">
                  <a:lumMod val="50000"/>
                </a:schemeClr>
              </a:solidFill>
            </a:endParaRPr>
          </a:p>
        </p:txBody>
      </p:sp>
      <p:sp>
        <p:nvSpPr>
          <p:cNvPr id="88" name="ZoneTexte 87"/>
          <p:cNvSpPr txBox="1"/>
          <p:nvPr/>
        </p:nvSpPr>
        <p:spPr>
          <a:xfrm>
            <a:off x="4860000" y="4509296"/>
            <a:ext cx="1584000" cy="1584000"/>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wrap="square" lIns="0" rIns="0" rtlCol="0" anchor="ctr" anchorCtr="0">
            <a:noAutofit/>
          </a:bodyPr>
          <a:lstStyle/>
          <a:p>
            <a:pPr algn="ctr"/>
            <a:r>
              <a:rPr lang="fr-FR" sz="1400" b="1" dirty="0" smtClean="0">
                <a:solidFill>
                  <a:schemeClr val="accent6">
                    <a:lumMod val="50000"/>
                  </a:schemeClr>
                </a:solidFill>
              </a:rPr>
              <a:t>Design, innovation</a:t>
            </a:r>
          </a:p>
          <a:p>
            <a:pPr algn="ctr"/>
            <a:r>
              <a:rPr lang="fr-FR" sz="1400" b="1" dirty="0" smtClean="0">
                <a:solidFill>
                  <a:schemeClr val="accent6">
                    <a:lumMod val="50000"/>
                  </a:schemeClr>
                </a:solidFill>
              </a:rPr>
              <a:t>et créativité</a:t>
            </a:r>
          </a:p>
        </p:txBody>
      </p:sp>
      <p:sp>
        <p:nvSpPr>
          <p:cNvPr id="109" name="ZoneTexte 108"/>
          <p:cNvSpPr txBox="1"/>
          <p:nvPr/>
        </p:nvSpPr>
        <p:spPr>
          <a:xfrm>
            <a:off x="4932000" y="4581296"/>
            <a:ext cx="1440000" cy="14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DIC</a:t>
            </a:r>
            <a:endParaRPr lang="fr-FR" sz="2000" b="1" dirty="0">
              <a:solidFill>
                <a:schemeClr val="bg1">
                  <a:lumMod val="75000"/>
                </a:schemeClr>
              </a:solidFill>
            </a:endParaRPr>
          </a:p>
        </p:txBody>
      </p:sp>
      <p:sp>
        <p:nvSpPr>
          <p:cNvPr id="111" name="ZoneTexte 110"/>
          <p:cNvSpPr txBox="1"/>
          <p:nvPr/>
        </p:nvSpPr>
        <p:spPr>
          <a:xfrm>
            <a:off x="4932000" y="2699904"/>
            <a:ext cx="1440000" cy="14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MSOST</a:t>
            </a:r>
            <a:endParaRPr lang="fr-FR" sz="2000" b="1" dirty="0">
              <a:solidFill>
                <a:schemeClr val="bg1">
                  <a:lumMod val="75000"/>
                </a:schemeClr>
              </a:solidFill>
            </a:endParaRPr>
          </a:p>
        </p:txBody>
      </p:sp>
      <p:sp>
        <p:nvSpPr>
          <p:cNvPr id="106" name="ZoneTexte 105"/>
          <p:cNvSpPr txBox="1"/>
          <p:nvPr/>
        </p:nvSpPr>
        <p:spPr>
          <a:xfrm>
            <a:off x="4860000" y="764704"/>
            <a:ext cx="1584000" cy="1584000"/>
          </a:xfrm>
          <a:prstGeom prst="ellipse">
            <a:avLst/>
          </a:prstGeom>
          <a:solidFill>
            <a:schemeClr val="accent3"/>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3">
                    <a:lumMod val="50000"/>
                  </a:schemeClr>
                </a:solidFill>
              </a:rPr>
              <a:t>L’informatique</a:t>
            </a:r>
          </a:p>
          <a:p>
            <a:pPr algn="ctr"/>
            <a:r>
              <a:rPr lang="fr-FR" sz="1400" b="1" dirty="0" smtClean="0">
                <a:solidFill>
                  <a:schemeClr val="accent3">
                    <a:lumMod val="50000"/>
                  </a:schemeClr>
                </a:solidFill>
              </a:rPr>
              <a:t>et la</a:t>
            </a:r>
          </a:p>
          <a:p>
            <a:pPr algn="ctr"/>
            <a:r>
              <a:rPr lang="fr-FR" sz="1400" b="1" dirty="0" smtClean="0">
                <a:solidFill>
                  <a:schemeClr val="accent3">
                    <a:lumMod val="50000"/>
                  </a:schemeClr>
                </a:solidFill>
              </a:rPr>
              <a:t>programmation</a:t>
            </a:r>
            <a:endParaRPr lang="fr-FR" sz="1400" b="1" dirty="0">
              <a:solidFill>
                <a:schemeClr val="accent3">
                  <a:lumMod val="50000"/>
                </a:schemeClr>
              </a:solidFill>
            </a:endParaRPr>
          </a:p>
        </p:txBody>
      </p:sp>
      <p:sp>
        <p:nvSpPr>
          <p:cNvPr id="112" name="ZoneTexte 111"/>
          <p:cNvSpPr txBox="1"/>
          <p:nvPr/>
        </p:nvSpPr>
        <p:spPr>
          <a:xfrm>
            <a:off x="4932040" y="836704"/>
            <a:ext cx="1440000" cy="14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IP</a:t>
            </a:r>
            <a:endParaRPr lang="fr-FR" sz="2000" b="1" dirty="0">
              <a:solidFill>
                <a:schemeClr val="bg1">
                  <a:lumMod val="75000"/>
                </a:schemeClr>
              </a:solidFill>
            </a:endParaRPr>
          </a:p>
        </p:txBody>
      </p:sp>
      <p:sp>
        <p:nvSpPr>
          <p:cNvPr id="114" name="Ellipse 113"/>
          <p:cNvSpPr/>
          <p:nvPr/>
        </p:nvSpPr>
        <p:spPr>
          <a:xfrm>
            <a:off x="3420000" y="2871000"/>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Utiliser une modélisation et simuler le comportement d’un objet</a:t>
            </a:r>
          </a:p>
        </p:txBody>
      </p:sp>
      <p:cxnSp>
        <p:nvCxnSpPr>
          <p:cNvPr id="170" name="Connecteur en angle 169"/>
          <p:cNvCxnSpPr/>
          <p:nvPr/>
        </p:nvCxnSpPr>
        <p:spPr>
          <a:xfrm>
            <a:off x="6444000" y="1556704"/>
            <a:ext cx="914083" cy="0"/>
          </a:xfrm>
          <a:prstGeom prst="straightConnector1">
            <a:avLst/>
          </a:prstGeom>
          <a:ln w="88900">
            <a:solidFill>
              <a:schemeClr val="accent3"/>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72" name="Connecteur en angle 171"/>
          <p:cNvCxnSpPr>
            <a:stCxn id="106" idx="6"/>
            <a:endCxn id="129" idx="1"/>
          </p:cNvCxnSpPr>
          <p:nvPr/>
        </p:nvCxnSpPr>
        <p:spPr>
          <a:xfrm>
            <a:off x="6444000" y="1556704"/>
            <a:ext cx="914083" cy="1872296"/>
          </a:xfrm>
          <a:prstGeom prst="bentConnector3">
            <a:avLst>
              <a:gd name="adj1" fmla="val 50000"/>
            </a:avLst>
          </a:prstGeom>
          <a:ln w="88900">
            <a:solidFill>
              <a:schemeClr val="accent3"/>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74" name="Connecteur en angle 173"/>
          <p:cNvCxnSpPr>
            <a:stCxn id="106" idx="6"/>
            <a:endCxn id="130" idx="1"/>
          </p:cNvCxnSpPr>
          <p:nvPr/>
        </p:nvCxnSpPr>
        <p:spPr>
          <a:xfrm>
            <a:off x="6444000" y="1556704"/>
            <a:ext cx="914083" cy="3744592"/>
          </a:xfrm>
          <a:prstGeom prst="bentConnector3">
            <a:avLst>
              <a:gd name="adj1" fmla="val 50000"/>
            </a:avLst>
          </a:prstGeom>
          <a:ln w="88900">
            <a:solidFill>
              <a:schemeClr val="accent3"/>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91" name="Connecteur en angle 190"/>
          <p:cNvCxnSpPr>
            <a:stCxn id="103" idx="6"/>
            <a:endCxn id="130" idx="1"/>
          </p:cNvCxnSpPr>
          <p:nvPr/>
        </p:nvCxnSpPr>
        <p:spPr>
          <a:xfrm>
            <a:off x="6444000" y="3419904"/>
            <a:ext cx="914083" cy="1881392"/>
          </a:xfrm>
          <a:prstGeom prst="bentConnector3">
            <a:avLst>
              <a:gd name="adj1" fmla="val 50000"/>
            </a:avLst>
          </a:prstGeom>
          <a:ln w="38100">
            <a:solidFill>
              <a:schemeClr val="accent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93" name="Connecteur en angle 192"/>
          <p:cNvCxnSpPr>
            <a:stCxn id="103" idx="6"/>
            <a:endCxn id="126" idx="1"/>
          </p:cNvCxnSpPr>
          <p:nvPr/>
        </p:nvCxnSpPr>
        <p:spPr>
          <a:xfrm flipV="1">
            <a:off x="6444000" y="1556704"/>
            <a:ext cx="914083" cy="1863200"/>
          </a:xfrm>
          <a:prstGeom prst="bentConnector3">
            <a:avLst>
              <a:gd name="adj1" fmla="val 50000"/>
            </a:avLst>
          </a:prstGeom>
          <a:ln w="38100">
            <a:solidFill>
              <a:schemeClr val="accent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95" name="Connecteur en angle 194"/>
          <p:cNvCxnSpPr/>
          <p:nvPr/>
        </p:nvCxnSpPr>
        <p:spPr>
          <a:xfrm>
            <a:off x="6444000" y="5301296"/>
            <a:ext cx="914083" cy="0"/>
          </a:xfrm>
          <a:prstGeom prst="straightConnector1">
            <a:avLst/>
          </a:prstGeom>
          <a:ln w="38100">
            <a:solidFill>
              <a:schemeClr val="accent6"/>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97" name="Forme 196"/>
          <p:cNvCxnSpPr>
            <a:stCxn id="88" idx="6"/>
            <a:endCxn id="129" idx="1"/>
          </p:cNvCxnSpPr>
          <p:nvPr/>
        </p:nvCxnSpPr>
        <p:spPr>
          <a:xfrm flipV="1">
            <a:off x="6444000" y="3429000"/>
            <a:ext cx="914083" cy="1872296"/>
          </a:xfrm>
          <a:prstGeom prst="bentConnector3">
            <a:avLst>
              <a:gd name="adj1" fmla="val 56606"/>
            </a:avLst>
          </a:prstGeom>
          <a:ln w="38100">
            <a:solidFill>
              <a:schemeClr val="accent6"/>
            </a:solidFill>
            <a:headEnd type="none"/>
            <a:tailEnd type="triangle"/>
          </a:ln>
        </p:spPr>
        <p:style>
          <a:lnRef idx="3">
            <a:schemeClr val="accent1"/>
          </a:lnRef>
          <a:fillRef idx="0">
            <a:schemeClr val="accent1"/>
          </a:fillRef>
          <a:effectRef idx="2">
            <a:schemeClr val="accent1"/>
          </a:effectRef>
          <a:fontRef idx="minor">
            <a:schemeClr val="tx1"/>
          </a:fontRef>
        </p:style>
      </p:cxnSp>
      <p:pic>
        <p:nvPicPr>
          <p:cNvPr id="123" name="Image 122" descr="logo_domaine_4.jpg"/>
          <p:cNvPicPr>
            <a:picLocks noChangeAspect="1"/>
          </p:cNvPicPr>
          <p:nvPr/>
        </p:nvPicPr>
        <p:blipFill>
          <a:blip r:embed="rId6" cstate="print"/>
          <a:stretch>
            <a:fillRect/>
          </a:stretch>
        </p:blipFill>
        <p:spPr>
          <a:xfrm>
            <a:off x="7358083" y="4761296"/>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1" name="Image 120" descr="logo_domaine_2.jpg"/>
          <p:cNvPicPr>
            <a:picLocks noChangeAspect="1"/>
          </p:cNvPicPr>
          <p:nvPr/>
        </p:nvPicPr>
        <p:blipFill>
          <a:blip r:embed="rId7" cstate="print"/>
          <a:stretch>
            <a:fillRect/>
          </a:stretch>
        </p:blipFill>
        <p:spPr>
          <a:xfrm>
            <a:off x="7358083" y="2889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0" name="Image 119" descr="logo_domaine_1.jpg"/>
          <p:cNvPicPr>
            <a:picLocks noChangeAspect="1"/>
          </p:cNvPicPr>
          <p:nvPr/>
        </p:nvPicPr>
        <p:blipFill>
          <a:blip r:embed="rId8" cstate="print"/>
          <a:stretch>
            <a:fillRect/>
          </a:stretch>
        </p:blipFill>
        <p:spPr>
          <a:xfrm>
            <a:off x="7358082" y="1016704"/>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5" name="Rectangle à coins arrondis 24"/>
          <p:cNvSpPr/>
          <p:nvPr/>
        </p:nvSpPr>
        <p:spPr>
          <a:xfrm>
            <a:off x="626612" y="178592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Concevoir</a:t>
            </a:r>
            <a:endParaRPr lang="fr-FR" sz="2400" b="1" dirty="0">
              <a:solidFill>
                <a:schemeClr val="accent1">
                  <a:lumMod val="20000"/>
                  <a:lumOff val="80000"/>
                </a:schemeClr>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65"/>
                                        </p:tgtEl>
                                        <p:attrNameLst>
                                          <p:attrName>style.visibility</p:attrName>
                                        </p:attrNameLst>
                                      </p:cBhvr>
                                      <p:to>
                                        <p:strVal val="visible"/>
                                      </p:to>
                                    </p:set>
                                    <p:animEffect transition="in" filter="fade">
                                      <p:cBhvr>
                                        <p:cTn id="10" dur="2000"/>
                                        <p:tgtEl>
                                          <p:spTgt spid="6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41"/>
                                        </p:tgtEl>
                                        <p:attrNameLst>
                                          <p:attrName>style.visibility</p:attrName>
                                        </p:attrNameLst>
                                      </p:cBhvr>
                                      <p:to>
                                        <p:strVal val="visible"/>
                                      </p:to>
                                    </p:set>
                                    <p:animEffect transition="in" filter="fade">
                                      <p:cBhvr>
                                        <p:cTn id="14" dur="2000"/>
                                        <p:tgtEl>
                                          <p:spTgt spid="141"/>
                                        </p:tgtEl>
                                      </p:cBhvr>
                                    </p:animEffect>
                                  </p:childTnLst>
                                </p:cTn>
                              </p:par>
                              <p:par>
                                <p:cTn id="15" presetID="10" presetClass="entr" presetSubtype="0" fill="hold" nodeType="with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2000"/>
                                        <p:tgtEl>
                                          <p:spTgt spid="137"/>
                                        </p:tgtEl>
                                      </p:cBhvr>
                                    </p:animEffect>
                                  </p:childTnLst>
                                </p:cTn>
                              </p:par>
                              <p:par>
                                <p:cTn id="18" presetID="10" presetClass="entr" presetSubtype="0" fill="hold" nodeType="withEffect">
                                  <p:stCondLst>
                                    <p:cond delay="0"/>
                                  </p:stCondLst>
                                  <p:childTnLst>
                                    <p:set>
                                      <p:cBhvr>
                                        <p:cTn id="19" dur="1" fill="hold">
                                          <p:stCondLst>
                                            <p:cond delay="0"/>
                                          </p:stCondLst>
                                        </p:cTn>
                                        <p:tgtEl>
                                          <p:spTgt spid="133"/>
                                        </p:tgtEl>
                                        <p:attrNameLst>
                                          <p:attrName>style.visibility</p:attrName>
                                        </p:attrNameLst>
                                      </p:cBhvr>
                                      <p:to>
                                        <p:strVal val="visible"/>
                                      </p:to>
                                    </p:set>
                                    <p:animEffect transition="in" filter="fade">
                                      <p:cBhvr>
                                        <p:cTn id="20" dur="2000"/>
                                        <p:tgtEl>
                                          <p:spTgt spid="1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animEffect transition="in" filter="fade">
                                      <p:cBhvr>
                                        <p:cTn id="23" dur="2000"/>
                                        <p:tgtEl>
                                          <p:spTgt spid="10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fade">
                                      <p:cBhvr>
                                        <p:cTn id="26" dur="2000"/>
                                        <p:tgtEl>
                                          <p:spTgt spid="1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2000"/>
                                        <p:tgtEl>
                                          <p:spTgt spid="89"/>
                                        </p:tgtEl>
                                      </p:cBhvr>
                                    </p:animEffect>
                                  </p:childTnLst>
                                </p:cTn>
                              </p:par>
                            </p:childTnLst>
                          </p:cTn>
                        </p:par>
                        <p:par>
                          <p:cTn id="30" fill="hold">
                            <p:stCondLst>
                              <p:cond delay="4000"/>
                            </p:stCondLst>
                            <p:childTnLst>
                              <p:par>
                                <p:cTn id="31" presetID="10" presetClass="entr" presetSubtype="0" fill="hold" nodeType="afterEffect">
                                  <p:stCondLst>
                                    <p:cond delay="0"/>
                                  </p:stCondLst>
                                  <p:childTnLst>
                                    <p:set>
                                      <p:cBhvr>
                                        <p:cTn id="32" dur="1" fill="hold">
                                          <p:stCondLst>
                                            <p:cond delay="0"/>
                                          </p:stCondLst>
                                        </p:cTn>
                                        <p:tgtEl>
                                          <p:spTgt spid="149"/>
                                        </p:tgtEl>
                                        <p:attrNameLst>
                                          <p:attrName>style.visibility</p:attrName>
                                        </p:attrNameLst>
                                      </p:cBhvr>
                                      <p:to>
                                        <p:strVal val="visible"/>
                                      </p:to>
                                    </p:set>
                                    <p:animEffect transition="in" filter="fade">
                                      <p:cBhvr>
                                        <p:cTn id="33" dur="2000"/>
                                        <p:tgtEl>
                                          <p:spTgt spid="14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2000"/>
                                        <p:tgtEl>
                                          <p:spTgt spid="112"/>
                                        </p:tgtEl>
                                      </p:cBhvr>
                                    </p:animEffect>
                                  </p:childTnLst>
                                </p:cTn>
                              </p:par>
                              <p:par>
                                <p:cTn id="37" presetID="10" presetClass="entr" presetSubtype="0" fill="hold" nodeType="withEffect">
                                  <p:stCondLst>
                                    <p:cond delay="0"/>
                                  </p:stCondLst>
                                  <p:childTnLst>
                                    <p:set>
                                      <p:cBhvr>
                                        <p:cTn id="38" dur="1" fill="hold">
                                          <p:stCondLst>
                                            <p:cond delay="0"/>
                                          </p:stCondLst>
                                        </p:cTn>
                                        <p:tgtEl>
                                          <p:spTgt spid="147"/>
                                        </p:tgtEl>
                                        <p:attrNameLst>
                                          <p:attrName>style.visibility</p:attrName>
                                        </p:attrNameLst>
                                      </p:cBhvr>
                                      <p:to>
                                        <p:strVal val="visible"/>
                                      </p:to>
                                    </p:set>
                                    <p:animEffect transition="in" filter="fade">
                                      <p:cBhvr>
                                        <p:cTn id="39" dur="2000"/>
                                        <p:tgtEl>
                                          <p:spTgt spid="14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1"/>
                                        </p:tgtEl>
                                        <p:attrNameLst>
                                          <p:attrName>style.visibility</p:attrName>
                                        </p:attrNameLst>
                                      </p:cBhvr>
                                      <p:to>
                                        <p:strVal val="visible"/>
                                      </p:to>
                                    </p:set>
                                    <p:animEffect transition="in" filter="fade">
                                      <p:cBhvr>
                                        <p:cTn id="42" dur="2000"/>
                                        <p:tgtEl>
                                          <p:spTgt spid="111"/>
                                        </p:tgtEl>
                                      </p:cBhvr>
                                    </p:animEffect>
                                  </p:childTnLst>
                                </p:cTn>
                              </p:par>
                              <p:par>
                                <p:cTn id="43" presetID="10" presetClass="entr" presetSubtype="0" fill="hold" nodeType="withEffect">
                                  <p:stCondLst>
                                    <p:cond delay="0"/>
                                  </p:stCondLst>
                                  <p:childTnLst>
                                    <p:set>
                                      <p:cBhvr>
                                        <p:cTn id="44" dur="1" fill="hold">
                                          <p:stCondLst>
                                            <p:cond delay="0"/>
                                          </p:stCondLst>
                                        </p:cTn>
                                        <p:tgtEl>
                                          <p:spTgt spid="143"/>
                                        </p:tgtEl>
                                        <p:attrNameLst>
                                          <p:attrName>style.visibility</p:attrName>
                                        </p:attrNameLst>
                                      </p:cBhvr>
                                      <p:to>
                                        <p:strVal val="visible"/>
                                      </p:to>
                                    </p:set>
                                    <p:animEffect transition="in" filter="fade">
                                      <p:cBhvr>
                                        <p:cTn id="45" dur="2000"/>
                                        <p:tgtEl>
                                          <p:spTgt spid="14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9"/>
                                        </p:tgtEl>
                                        <p:attrNameLst>
                                          <p:attrName>style.visibility</p:attrName>
                                        </p:attrNameLst>
                                      </p:cBhvr>
                                      <p:to>
                                        <p:strVal val="visible"/>
                                      </p:to>
                                    </p:set>
                                    <p:animEffect transition="in" filter="fade">
                                      <p:cBhvr>
                                        <p:cTn id="48" dur="2000"/>
                                        <p:tgtEl>
                                          <p:spTgt spid="109"/>
                                        </p:tgtEl>
                                      </p:cBhvr>
                                    </p:animEffect>
                                  </p:childTnLst>
                                </p:cTn>
                              </p:par>
                            </p:childTnLst>
                          </p:cTn>
                        </p:par>
                        <p:par>
                          <p:cTn id="49" fill="hold">
                            <p:stCondLst>
                              <p:cond delay="6000"/>
                            </p:stCondLst>
                            <p:childTnLst>
                              <p:par>
                                <p:cTn id="50" presetID="10" presetClass="exit" presetSubtype="0" fill="hold" grpId="1" nodeType="afterEffect">
                                  <p:stCondLst>
                                    <p:cond delay="0"/>
                                  </p:stCondLst>
                                  <p:childTnLst>
                                    <p:animEffect transition="out" filter="fade">
                                      <p:cBhvr>
                                        <p:cTn id="51" dur="2000"/>
                                        <p:tgtEl>
                                          <p:spTgt spid="112"/>
                                        </p:tgtEl>
                                      </p:cBhvr>
                                    </p:animEffect>
                                    <p:set>
                                      <p:cBhvr>
                                        <p:cTn id="52" dur="1" fill="hold">
                                          <p:stCondLst>
                                            <p:cond delay="1999"/>
                                          </p:stCondLst>
                                        </p:cTn>
                                        <p:tgtEl>
                                          <p:spTgt spid="112"/>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2000"/>
                                        <p:tgtEl>
                                          <p:spTgt spid="111"/>
                                        </p:tgtEl>
                                      </p:cBhvr>
                                    </p:animEffect>
                                    <p:set>
                                      <p:cBhvr>
                                        <p:cTn id="55" dur="1" fill="hold">
                                          <p:stCondLst>
                                            <p:cond delay="1999"/>
                                          </p:stCondLst>
                                        </p:cTn>
                                        <p:tgtEl>
                                          <p:spTgt spid="11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2000"/>
                                        <p:tgtEl>
                                          <p:spTgt spid="109"/>
                                        </p:tgtEl>
                                      </p:cBhvr>
                                    </p:animEffect>
                                    <p:set>
                                      <p:cBhvr>
                                        <p:cTn id="58" dur="1" fill="hold">
                                          <p:stCondLst>
                                            <p:cond delay="1999"/>
                                          </p:stCondLst>
                                        </p:cTn>
                                        <p:tgtEl>
                                          <p:spTgt spid="109"/>
                                        </p:tgtEl>
                                        <p:attrNameLst>
                                          <p:attrName>style.visibility</p:attrName>
                                        </p:attrNameLst>
                                      </p:cBhvr>
                                      <p:to>
                                        <p:strVal val="hidden"/>
                                      </p:to>
                                    </p:set>
                                  </p:childTnLst>
                                </p:cTn>
                              </p:par>
                            </p:childTnLst>
                          </p:cTn>
                        </p:par>
                        <p:par>
                          <p:cTn id="59" fill="hold">
                            <p:stCondLst>
                              <p:cond delay="8000"/>
                            </p:stCondLst>
                            <p:childTnLst>
                              <p:par>
                                <p:cTn id="60" presetID="10" presetClass="entr" presetSubtype="0" fill="hold" grpId="0" nodeType="after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2000"/>
                                        <p:tgtEl>
                                          <p:spTgt spid="8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03"/>
                                        </p:tgtEl>
                                        <p:attrNameLst>
                                          <p:attrName>style.visibility</p:attrName>
                                        </p:attrNameLst>
                                      </p:cBhvr>
                                      <p:to>
                                        <p:strVal val="visible"/>
                                      </p:to>
                                    </p:set>
                                    <p:animEffect transition="in" filter="fade">
                                      <p:cBhvr>
                                        <p:cTn id="65" dur="2000"/>
                                        <p:tgtEl>
                                          <p:spTgt spid="10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6"/>
                                        </p:tgtEl>
                                        <p:attrNameLst>
                                          <p:attrName>style.visibility</p:attrName>
                                        </p:attrNameLst>
                                      </p:cBhvr>
                                      <p:to>
                                        <p:strVal val="visible"/>
                                      </p:to>
                                    </p:set>
                                    <p:animEffect transition="in" filter="fade">
                                      <p:cBhvr>
                                        <p:cTn id="68" dur="2000"/>
                                        <p:tgtEl>
                                          <p:spTgt spid="10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70"/>
                                        </p:tgtEl>
                                        <p:attrNameLst>
                                          <p:attrName>style.visibility</p:attrName>
                                        </p:attrNameLst>
                                      </p:cBhvr>
                                      <p:to>
                                        <p:strVal val="visible"/>
                                      </p:to>
                                    </p:set>
                                    <p:animEffect transition="in" filter="fade">
                                      <p:cBhvr>
                                        <p:cTn id="73" dur="2000"/>
                                        <p:tgtEl>
                                          <p:spTgt spid="170"/>
                                        </p:tgtEl>
                                      </p:cBhvr>
                                    </p:animEffect>
                                  </p:childTnLst>
                                </p:cTn>
                              </p:par>
                              <p:par>
                                <p:cTn id="74" presetID="10" presetClass="entr" presetSubtype="0" fill="hold" nodeType="withEffect">
                                  <p:stCondLst>
                                    <p:cond delay="0"/>
                                  </p:stCondLst>
                                  <p:childTnLst>
                                    <p:set>
                                      <p:cBhvr>
                                        <p:cTn id="75" dur="1" fill="hold">
                                          <p:stCondLst>
                                            <p:cond delay="0"/>
                                          </p:stCondLst>
                                        </p:cTn>
                                        <p:tgtEl>
                                          <p:spTgt spid="172"/>
                                        </p:tgtEl>
                                        <p:attrNameLst>
                                          <p:attrName>style.visibility</p:attrName>
                                        </p:attrNameLst>
                                      </p:cBhvr>
                                      <p:to>
                                        <p:strVal val="visible"/>
                                      </p:to>
                                    </p:set>
                                    <p:animEffect transition="in" filter="fade">
                                      <p:cBhvr>
                                        <p:cTn id="76" dur="2000"/>
                                        <p:tgtEl>
                                          <p:spTgt spid="172"/>
                                        </p:tgtEl>
                                      </p:cBhvr>
                                    </p:animEffect>
                                  </p:childTnLst>
                                </p:cTn>
                              </p:par>
                              <p:par>
                                <p:cTn id="77" presetID="10" presetClass="entr" presetSubtype="0" fill="hold" nodeType="withEffect">
                                  <p:stCondLst>
                                    <p:cond delay="0"/>
                                  </p:stCondLst>
                                  <p:childTnLst>
                                    <p:set>
                                      <p:cBhvr>
                                        <p:cTn id="78" dur="1" fill="hold">
                                          <p:stCondLst>
                                            <p:cond delay="0"/>
                                          </p:stCondLst>
                                        </p:cTn>
                                        <p:tgtEl>
                                          <p:spTgt spid="174"/>
                                        </p:tgtEl>
                                        <p:attrNameLst>
                                          <p:attrName>style.visibility</p:attrName>
                                        </p:attrNameLst>
                                      </p:cBhvr>
                                      <p:to>
                                        <p:strVal val="visible"/>
                                      </p:to>
                                    </p:set>
                                    <p:animEffect transition="in" filter="fade">
                                      <p:cBhvr>
                                        <p:cTn id="79" dur="2000"/>
                                        <p:tgtEl>
                                          <p:spTgt spid="174"/>
                                        </p:tgtEl>
                                      </p:cBhvr>
                                    </p:animEffect>
                                  </p:childTnLst>
                                </p:cTn>
                              </p:par>
                              <p:par>
                                <p:cTn id="80" presetID="10" presetClass="entr" presetSubtype="0" fill="hold" nodeType="withEffect">
                                  <p:stCondLst>
                                    <p:cond delay="0"/>
                                  </p:stCondLst>
                                  <p:childTnLst>
                                    <p:set>
                                      <p:cBhvr>
                                        <p:cTn id="81" dur="1" fill="hold">
                                          <p:stCondLst>
                                            <p:cond delay="0"/>
                                          </p:stCondLst>
                                        </p:cTn>
                                        <p:tgtEl>
                                          <p:spTgt spid="120"/>
                                        </p:tgtEl>
                                        <p:attrNameLst>
                                          <p:attrName>style.visibility</p:attrName>
                                        </p:attrNameLst>
                                      </p:cBhvr>
                                      <p:to>
                                        <p:strVal val="visible"/>
                                      </p:to>
                                    </p:set>
                                    <p:animEffect transition="in" filter="fade">
                                      <p:cBhvr>
                                        <p:cTn id="82" dur="2000"/>
                                        <p:tgtEl>
                                          <p:spTgt spid="120"/>
                                        </p:tgtEl>
                                      </p:cBhvr>
                                    </p:animEffect>
                                  </p:childTnLst>
                                </p:cTn>
                              </p:par>
                              <p:par>
                                <p:cTn id="83" presetID="10" presetClass="entr" presetSubtype="0" fill="hold" nodeType="withEffect">
                                  <p:stCondLst>
                                    <p:cond delay="0"/>
                                  </p:stCondLst>
                                  <p:childTnLst>
                                    <p:set>
                                      <p:cBhvr>
                                        <p:cTn id="84" dur="1" fill="hold">
                                          <p:stCondLst>
                                            <p:cond delay="0"/>
                                          </p:stCondLst>
                                        </p:cTn>
                                        <p:tgtEl>
                                          <p:spTgt spid="121"/>
                                        </p:tgtEl>
                                        <p:attrNameLst>
                                          <p:attrName>style.visibility</p:attrName>
                                        </p:attrNameLst>
                                      </p:cBhvr>
                                      <p:to>
                                        <p:strVal val="visible"/>
                                      </p:to>
                                    </p:set>
                                    <p:animEffect transition="in" filter="fade">
                                      <p:cBhvr>
                                        <p:cTn id="85" dur="2000"/>
                                        <p:tgtEl>
                                          <p:spTgt spid="121"/>
                                        </p:tgtEl>
                                      </p:cBhvr>
                                    </p:animEffect>
                                  </p:childTnLst>
                                </p:cTn>
                              </p:par>
                              <p:par>
                                <p:cTn id="86" presetID="10" presetClass="entr" presetSubtype="0" fill="hold" nodeType="withEffect">
                                  <p:stCondLst>
                                    <p:cond delay="0"/>
                                  </p:stCondLst>
                                  <p:childTnLst>
                                    <p:set>
                                      <p:cBhvr>
                                        <p:cTn id="87" dur="1" fill="hold">
                                          <p:stCondLst>
                                            <p:cond delay="0"/>
                                          </p:stCondLst>
                                        </p:cTn>
                                        <p:tgtEl>
                                          <p:spTgt spid="123"/>
                                        </p:tgtEl>
                                        <p:attrNameLst>
                                          <p:attrName>style.visibility</p:attrName>
                                        </p:attrNameLst>
                                      </p:cBhvr>
                                      <p:to>
                                        <p:strVal val="visible"/>
                                      </p:to>
                                    </p:set>
                                    <p:animEffect transition="in" filter="fade">
                                      <p:cBhvr>
                                        <p:cTn id="88" dur="2000"/>
                                        <p:tgtEl>
                                          <p:spTgt spid="123"/>
                                        </p:tgtEl>
                                      </p:cBhvr>
                                    </p:animEffect>
                                  </p:childTnLst>
                                </p:cTn>
                              </p:par>
                            </p:childTnLst>
                          </p:cTn>
                        </p:par>
                        <p:par>
                          <p:cTn id="89" fill="hold">
                            <p:stCondLst>
                              <p:cond delay="2000"/>
                            </p:stCondLst>
                            <p:childTnLst>
                              <p:par>
                                <p:cTn id="90" presetID="10" presetClass="exit" presetSubtype="0" fill="hold" nodeType="afterEffect">
                                  <p:stCondLst>
                                    <p:cond delay="0"/>
                                  </p:stCondLst>
                                  <p:childTnLst>
                                    <p:animEffect transition="out" filter="fade">
                                      <p:cBhvr>
                                        <p:cTn id="91" dur="2000"/>
                                        <p:tgtEl>
                                          <p:spTgt spid="120"/>
                                        </p:tgtEl>
                                      </p:cBhvr>
                                    </p:animEffect>
                                    <p:set>
                                      <p:cBhvr>
                                        <p:cTn id="92" dur="1" fill="hold">
                                          <p:stCondLst>
                                            <p:cond delay="1999"/>
                                          </p:stCondLst>
                                        </p:cTn>
                                        <p:tgtEl>
                                          <p:spTgt spid="120"/>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2000"/>
                                        <p:tgtEl>
                                          <p:spTgt spid="121"/>
                                        </p:tgtEl>
                                      </p:cBhvr>
                                    </p:animEffect>
                                    <p:set>
                                      <p:cBhvr>
                                        <p:cTn id="95" dur="1" fill="hold">
                                          <p:stCondLst>
                                            <p:cond delay="1999"/>
                                          </p:stCondLst>
                                        </p:cTn>
                                        <p:tgtEl>
                                          <p:spTgt spid="121"/>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2000"/>
                                        <p:tgtEl>
                                          <p:spTgt spid="123"/>
                                        </p:tgtEl>
                                      </p:cBhvr>
                                    </p:animEffect>
                                    <p:set>
                                      <p:cBhvr>
                                        <p:cTn id="98" dur="1" fill="hold">
                                          <p:stCondLst>
                                            <p:cond delay="1999"/>
                                          </p:stCondLst>
                                        </p:cTn>
                                        <p:tgtEl>
                                          <p:spTgt spid="123"/>
                                        </p:tgtEl>
                                        <p:attrNameLst>
                                          <p:attrName>style.visibility</p:attrName>
                                        </p:attrNameLst>
                                      </p:cBhvr>
                                      <p:to>
                                        <p:strVal val="hidden"/>
                                      </p:to>
                                    </p:set>
                                  </p:childTnLst>
                                </p:cTn>
                              </p:par>
                              <p:par>
                                <p:cTn id="99" presetID="10" presetClass="entr" presetSubtype="0" fill="hold" nodeType="with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fade">
                                      <p:cBhvr>
                                        <p:cTn id="101" dur="2000"/>
                                        <p:tgtEl>
                                          <p:spTgt spid="126"/>
                                        </p:tgtEl>
                                      </p:cBhvr>
                                    </p:animEffect>
                                  </p:childTnLst>
                                </p:cTn>
                              </p:par>
                              <p:par>
                                <p:cTn id="102" presetID="10" presetClass="entr" presetSubtype="0" fill="hold" nodeType="withEffect">
                                  <p:stCondLst>
                                    <p:cond delay="0"/>
                                  </p:stCondLst>
                                  <p:childTnLst>
                                    <p:set>
                                      <p:cBhvr>
                                        <p:cTn id="103" dur="1" fill="hold">
                                          <p:stCondLst>
                                            <p:cond delay="0"/>
                                          </p:stCondLst>
                                        </p:cTn>
                                        <p:tgtEl>
                                          <p:spTgt spid="129"/>
                                        </p:tgtEl>
                                        <p:attrNameLst>
                                          <p:attrName>style.visibility</p:attrName>
                                        </p:attrNameLst>
                                      </p:cBhvr>
                                      <p:to>
                                        <p:strVal val="visible"/>
                                      </p:to>
                                    </p:set>
                                    <p:animEffect transition="in" filter="fade">
                                      <p:cBhvr>
                                        <p:cTn id="104" dur="2000"/>
                                        <p:tgtEl>
                                          <p:spTgt spid="129"/>
                                        </p:tgtEl>
                                      </p:cBhvr>
                                    </p:animEffect>
                                  </p:childTnLst>
                                </p:cTn>
                              </p:par>
                              <p:par>
                                <p:cTn id="105" presetID="10" presetClass="entr" presetSubtype="0" fill="hold" nodeType="withEffect">
                                  <p:stCondLst>
                                    <p:cond delay="0"/>
                                  </p:stCondLst>
                                  <p:childTnLst>
                                    <p:set>
                                      <p:cBhvr>
                                        <p:cTn id="106" dur="1" fill="hold">
                                          <p:stCondLst>
                                            <p:cond delay="0"/>
                                          </p:stCondLst>
                                        </p:cTn>
                                        <p:tgtEl>
                                          <p:spTgt spid="130"/>
                                        </p:tgtEl>
                                        <p:attrNameLst>
                                          <p:attrName>style.visibility</p:attrName>
                                        </p:attrNameLst>
                                      </p:cBhvr>
                                      <p:to>
                                        <p:strVal val="visible"/>
                                      </p:to>
                                    </p:set>
                                    <p:animEffect transition="in" filter="fade">
                                      <p:cBhvr>
                                        <p:cTn id="107" dur="2000"/>
                                        <p:tgtEl>
                                          <p:spTgt spid="130"/>
                                        </p:tgtEl>
                                      </p:cBhvr>
                                    </p:animEffect>
                                  </p:childTnLst>
                                </p:cTn>
                              </p:par>
                            </p:childTnLst>
                          </p:cTn>
                        </p:par>
                        <p:par>
                          <p:cTn id="108" fill="hold">
                            <p:stCondLst>
                              <p:cond delay="4000"/>
                            </p:stCondLst>
                            <p:childTnLst>
                              <p:par>
                                <p:cTn id="109" presetID="10" presetClass="entr" presetSubtype="0" fill="hold" nodeType="afterEffect">
                                  <p:stCondLst>
                                    <p:cond delay="0"/>
                                  </p:stCondLst>
                                  <p:childTnLst>
                                    <p:set>
                                      <p:cBhvr>
                                        <p:cTn id="110" dur="1" fill="hold">
                                          <p:stCondLst>
                                            <p:cond delay="0"/>
                                          </p:stCondLst>
                                        </p:cTn>
                                        <p:tgtEl>
                                          <p:spTgt spid="193"/>
                                        </p:tgtEl>
                                        <p:attrNameLst>
                                          <p:attrName>style.visibility</p:attrName>
                                        </p:attrNameLst>
                                      </p:cBhvr>
                                      <p:to>
                                        <p:strVal val="visible"/>
                                      </p:to>
                                    </p:set>
                                    <p:animEffect transition="in" filter="fade">
                                      <p:cBhvr>
                                        <p:cTn id="111" dur="2000"/>
                                        <p:tgtEl>
                                          <p:spTgt spid="193"/>
                                        </p:tgtEl>
                                      </p:cBhvr>
                                    </p:animEffect>
                                  </p:childTnLst>
                                </p:cTn>
                              </p:par>
                              <p:par>
                                <p:cTn id="112" presetID="10" presetClass="entr" presetSubtype="0" fill="hold" nodeType="withEffect">
                                  <p:stCondLst>
                                    <p:cond delay="0"/>
                                  </p:stCondLst>
                                  <p:childTnLst>
                                    <p:set>
                                      <p:cBhvr>
                                        <p:cTn id="113" dur="1" fill="hold">
                                          <p:stCondLst>
                                            <p:cond delay="0"/>
                                          </p:stCondLst>
                                        </p:cTn>
                                        <p:tgtEl>
                                          <p:spTgt spid="191"/>
                                        </p:tgtEl>
                                        <p:attrNameLst>
                                          <p:attrName>style.visibility</p:attrName>
                                        </p:attrNameLst>
                                      </p:cBhvr>
                                      <p:to>
                                        <p:strVal val="visible"/>
                                      </p:to>
                                    </p:set>
                                    <p:animEffect transition="in" filter="fade">
                                      <p:cBhvr>
                                        <p:cTn id="114" dur="2000"/>
                                        <p:tgtEl>
                                          <p:spTgt spid="191"/>
                                        </p:tgtEl>
                                      </p:cBhvr>
                                    </p:animEffect>
                                  </p:childTnLst>
                                </p:cTn>
                              </p:par>
                            </p:childTnLst>
                          </p:cTn>
                        </p:par>
                        <p:par>
                          <p:cTn id="115" fill="hold">
                            <p:stCondLst>
                              <p:cond delay="6000"/>
                            </p:stCondLst>
                            <p:childTnLst>
                              <p:par>
                                <p:cTn id="116" presetID="10" presetClass="entr" presetSubtype="0" fill="hold" nodeType="afterEffect">
                                  <p:stCondLst>
                                    <p:cond delay="0"/>
                                  </p:stCondLst>
                                  <p:childTnLst>
                                    <p:set>
                                      <p:cBhvr>
                                        <p:cTn id="117" dur="1" fill="hold">
                                          <p:stCondLst>
                                            <p:cond delay="0"/>
                                          </p:stCondLst>
                                        </p:cTn>
                                        <p:tgtEl>
                                          <p:spTgt spid="197"/>
                                        </p:tgtEl>
                                        <p:attrNameLst>
                                          <p:attrName>style.visibility</p:attrName>
                                        </p:attrNameLst>
                                      </p:cBhvr>
                                      <p:to>
                                        <p:strVal val="visible"/>
                                      </p:to>
                                    </p:set>
                                    <p:animEffect transition="in" filter="fade">
                                      <p:cBhvr>
                                        <p:cTn id="118" dur="2000"/>
                                        <p:tgtEl>
                                          <p:spTgt spid="197"/>
                                        </p:tgtEl>
                                      </p:cBhvr>
                                    </p:animEffect>
                                  </p:childTnLst>
                                </p:cTn>
                              </p:par>
                              <p:par>
                                <p:cTn id="119" presetID="10" presetClass="entr" presetSubtype="0" fill="hold" nodeType="withEffect">
                                  <p:stCondLst>
                                    <p:cond delay="0"/>
                                  </p:stCondLst>
                                  <p:childTnLst>
                                    <p:set>
                                      <p:cBhvr>
                                        <p:cTn id="120" dur="1" fill="hold">
                                          <p:stCondLst>
                                            <p:cond delay="0"/>
                                          </p:stCondLst>
                                        </p:cTn>
                                        <p:tgtEl>
                                          <p:spTgt spid="195"/>
                                        </p:tgtEl>
                                        <p:attrNameLst>
                                          <p:attrName>style.visibility</p:attrName>
                                        </p:attrNameLst>
                                      </p:cBhvr>
                                      <p:to>
                                        <p:strVal val="visible"/>
                                      </p:to>
                                    </p:set>
                                    <p:animEffect transition="in" filter="fade">
                                      <p:cBhvr>
                                        <p:cTn id="121" dur="2000"/>
                                        <p:tgtEl>
                                          <p:spTgt spid="195"/>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2000"/>
                                        <p:tgtEl>
                                          <p:spTgt spid="65"/>
                                        </p:tgtEl>
                                      </p:cBhvr>
                                    </p:animEffect>
                                    <p:set>
                                      <p:cBhvr>
                                        <p:cTn id="126" dur="1" fill="hold">
                                          <p:stCondLst>
                                            <p:cond delay="1999"/>
                                          </p:stCondLst>
                                        </p:cTn>
                                        <p:tgtEl>
                                          <p:spTgt spid="65"/>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2000"/>
                                        <p:tgtEl>
                                          <p:spTgt spid="126"/>
                                        </p:tgtEl>
                                      </p:cBhvr>
                                    </p:animEffect>
                                    <p:set>
                                      <p:cBhvr>
                                        <p:cTn id="129" dur="1" fill="hold">
                                          <p:stCondLst>
                                            <p:cond delay="1999"/>
                                          </p:stCondLst>
                                        </p:cTn>
                                        <p:tgtEl>
                                          <p:spTgt spid="126"/>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2000"/>
                                        <p:tgtEl>
                                          <p:spTgt spid="129"/>
                                        </p:tgtEl>
                                      </p:cBhvr>
                                    </p:animEffect>
                                    <p:set>
                                      <p:cBhvr>
                                        <p:cTn id="132" dur="1" fill="hold">
                                          <p:stCondLst>
                                            <p:cond delay="1999"/>
                                          </p:stCondLst>
                                        </p:cTn>
                                        <p:tgtEl>
                                          <p:spTgt spid="129"/>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2000"/>
                                        <p:tgtEl>
                                          <p:spTgt spid="130"/>
                                        </p:tgtEl>
                                      </p:cBhvr>
                                    </p:animEffect>
                                    <p:set>
                                      <p:cBhvr>
                                        <p:cTn id="135" dur="1" fill="hold">
                                          <p:stCondLst>
                                            <p:cond delay="1999"/>
                                          </p:stCondLst>
                                        </p:cTn>
                                        <p:tgtEl>
                                          <p:spTgt spid="130"/>
                                        </p:tgtEl>
                                        <p:attrNameLst>
                                          <p:attrName>style.visibility</p:attrName>
                                        </p:attrNameLst>
                                      </p:cBhvr>
                                      <p:to>
                                        <p:strVal val="hidden"/>
                                      </p:to>
                                    </p:set>
                                  </p:childTnLst>
                                </p:cTn>
                              </p:par>
                              <p:par>
                                <p:cTn id="136" presetID="10" presetClass="exit" presetSubtype="0" fill="hold" nodeType="withEffect">
                                  <p:stCondLst>
                                    <p:cond delay="0"/>
                                  </p:stCondLst>
                                  <p:childTnLst>
                                    <p:animEffect transition="out" filter="fade">
                                      <p:cBhvr>
                                        <p:cTn id="137" dur="2000"/>
                                        <p:tgtEl>
                                          <p:spTgt spid="133"/>
                                        </p:tgtEl>
                                      </p:cBhvr>
                                    </p:animEffect>
                                    <p:set>
                                      <p:cBhvr>
                                        <p:cTn id="138" dur="1" fill="hold">
                                          <p:stCondLst>
                                            <p:cond delay="1999"/>
                                          </p:stCondLst>
                                        </p:cTn>
                                        <p:tgtEl>
                                          <p:spTgt spid="133"/>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2000"/>
                                        <p:tgtEl>
                                          <p:spTgt spid="137"/>
                                        </p:tgtEl>
                                      </p:cBhvr>
                                    </p:animEffect>
                                    <p:set>
                                      <p:cBhvr>
                                        <p:cTn id="141" dur="1" fill="hold">
                                          <p:stCondLst>
                                            <p:cond delay="1999"/>
                                          </p:stCondLst>
                                        </p:cTn>
                                        <p:tgtEl>
                                          <p:spTgt spid="137"/>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2000"/>
                                        <p:tgtEl>
                                          <p:spTgt spid="141"/>
                                        </p:tgtEl>
                                      </p:cBhvr>
                                    </p:animEffect>
                                    <p:set>
                                      <p:cBhvr>
                                        <p:cTn id="144" dur="1" fill="hold">
                                          <p:stCondLst>
                                            <p:cond delay="1999"/>
                                          </p:stCondLst>
                                        </p:cTn>
                                        <p:tgtEl>
                                          <p:spTgt spid="141"/>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2000"/>
                                        <p:tgtEl>
                                          <p:spTgt spid="143"/>
                                        </p:tgtEl>
                                      </p:cBhvr>
                                    </p:animEffect>
                                    <p:set>
                                      <p:cBhvr>
                                        <p:cTn id="147" dur="1" fill="hold">
                                          <p:stCondLst>
                                            <p:cond delay="1999"/>
                                          </p:stCondLst>
                                        </p:cTn>
                                        <p:tgtEl>
                                          <p:spTgt spid="143"/>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2000"/>
                                        <p:tgtEl>
                                          <p:spTgt spid="147"/>
                                        </p:tgtEl>
                                      </p:cBhvr>
                                    </p:animEffect>
                                    <p:set>
                                      <p:cBhvr>
                                        <p:cTn id="150" dur="1" fill="hold">
                                          <p:stCondLst>
                                            <p:cond delay="1999"/>
                                          </p:stCondLst>
                                        </p:cTn>
                                        <p:tgtEl>
                                          <p:spTgt spid="147"/>
                                        </p:tgtEl>
                                        <p:attrNameLst>
                                          <p:attrName>style.visibility</p:attrName>
                                        </p:attrNameLst>
                                      </p:cBhvr>
                                      <p:to>
                                        <p:strVal val="hidden"/>
                                      </p:to>
                                    </p:set>
                                  </p:childTnLst>
                                </p:cTn>
                              </p:par>
                              <p:par>
                                <p:cTn id="151" presetID="10" presetClass="exit" presetSubtype="0" fill="hold" nodeType="withEffect">
                                  <p:stCondLst>
                                    <p:cond delay="0"/>
                                  </p:stCondLst>
                                  <p:childTnLst>
                                    <p:animEffect transition="out" filter="fade">
                                      <p:cBhvr>
                                        <p:cTn id="152" dur="2000"/>
                                        <p:tgtEl>
                                          <p:spTgt spid="149"/>
                                        </p:tgtEl>
                                      </p:cBhvr>
                                    </p:animEffect>
                                    <p:set>
                                      <p:cBhvr>
                                        <p:cTn id="153" dur="1" fill="hold">
                                          <p:stCondLst>
                                            <p:cond delay="1999"/>
                                          </p:stCondLst>
                                        </p:cTn>
                                        <p:tgtEl>
                                          <p:spTgt spid="149"/>
                                        </p:tgtEl>
                                        <p:attrNameLst>
                                          <p:attrName>style.visibility</p:attrName>
                                        </p:attrNameLst>
                                      </p:cBhvr>
                                      <p:to>
                                        <p:strVal val="hidden"/>
                                      </p:to>
                                    </p:set>
                                  </p:childTnLst>
                                </p:cTn>
                              </p:par>
                              <p:par>
                                <p:cTn id="154" presetID="10" presetClass="exit" presetSubtype="0" fill="hold" grpId="1" nodeType="withEffect">
                                  <p:stCondLst>
                                    <p:cond delay="0"/>
                                  </p:stCondLst>
                                  <p:childTnLst>
                                    <p:animEffect transition="out" filter="fade">
                                      <p:cBhvr>
                                        <p:cTn id="155" dur="2000"/>
                                        <p:tgtEl>
                                          <p:spTgt spid="108"/>
                                        </p:tgtEl>
                                      </p:cBhvr>
                                    </p:animEffect>
                                    <p:set>
                                      <p:cBhvr>
                                        <p:cTn id="156" dur="1" fill="hold">
                                          <p:stCondLst>
                                            <p:cond delay="1999"/>
                                          </p:stCondLst>
                                        </p:cTn>
                                        <p:tgtEl>
                                          <p:spTgt spid="108"/>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000"/>
                                        <p:tgtEl>
                                          <p:spTgt spid="89"/>
                                        </p:tgtEl>
                                      </p:cBhvr>
                                    </p:animEffect>
                                    <p:set>
                                      <p:cBhvr>
                                        <p:cTn id="159" dur="1" fill="hold">
                                          <p:stCondLst>
                                            <p:cond delay="1999"/>
                                          </p:stCondLst>
                                        </p:cTn>
                                        <p:tgtEl>
                                          <p:spTgt spid="89"/>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2000"/>
                                        <p:tgtEl>
                                          <p:spTgt spid="103"/>
                                        </p:tgtEl>
                                      </p:cBhvr>
                                    </p:animEffect>
                                    <p:set>
                                      <p:cBhvr>
                                        <p:cTn id="162" dur="1" fill="hold">
                                          <p:stCondLst>
                                            <p:cond delay="1999"/>
                                          </p:stCondLst>
                                        </p:cTn>
                                        <p:tgtEl>
                                          <p:spTgt spid="103"/>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2000"/>
                                        <p:tgtEl>
                                          <p:spTgt spid="88"/>
                                        </p:tgtEl>
                                      </p:cBhvr>
                                    </p:animEffect>
                                    <p:set>
                                      <p:cBhvr>
                                        <p:cTn id="165" dur="1" fill="hold">
                                          <p:stCondLst>
                                            <p:cond delay="1999"/>
                                          </p:stCondLst>
                                        </p:cTn>
                                        <p:tgtEl>
                                          <p:spTgt spid="88"/>
                                        </p:tgtEl>
                                        <p:attrNameLst>
                                          <p:attrName>style.visibility</p:attrName>
                                        </p:attrNameLst>
                                      </p:cBhvr>
                                      <p:to>
                                        <p:strVal val="hidden"/>
                                      </p:to>
                                    </p:set>
                                  </p:childTnLst>
                                </p:cTn>
                              </p:par>
                              <p:par>
                                <p:cTn id="166" presetID="10" presetClass="exit" presetSubtype="0" fill="hold" grpId="1" nodeType="withEffect">
                                  <p:stCondLst>
                                    <p:cond delay="0"/>
                                  </p:stCondLst>
                                  <p:childTnLst>
                                    <p:animEffect transition="out" filter="fade">
                                      <p:cBhvr>
                                        <p:cTn id="167" dur="2000"/>
                                        <p:tgtEl>
                                          <p:spTgt spid="106"/>
                                        </p:tgtEl>
                                      </p:cBhvr>
                                    </p:animEffect>
                                    <p:set>
                                      <p:cBhvr>
                                        <p:cTn id="168" dur="1" fill="hold">
                                          <p:stCondLst>
                                            <p:cond delay="1999"/>
                                          </p:stCondLst>
                                        </p:cTn>
                                        <p:tgtEl>
                                          <p:spTgt spid="106"/>
                                        </p:tgtEl>
                                        <p:attrNameLst>
                                          <p:attrName>style.visibility</p:attrName>
                                        </p:attrNameLst>
                                      </p:cBhvr>
                                      <p:to>
                                        <p:strVal val="hidden"/>
                                      </p:to>
                                    </p:set>
                                  </p:childTnLst>
                                </p:cTn>
                              </p:par>
                              <p:par>
                                <p:cTn id="169" presetID="10" presetClass="exit" presetSubtype="0" fill="hold" grpId="1" nodeType="withEffect">
                                  <p:stCondLst>
                                    <p:cond delay="0"/>
                                  </p:stCondLst>
                                  <p:childTnLst>
                                    <p:animEffect transition="out" filter="fade">
                                      <p:cBhvr>
                                        <p:cTn id="170" dur="2000"/>
                                        <p:tgtEl>
                                          <p:spTgt spid="114"/>
                                        </p:tgtEl>
                                      </p:cBhvr>
                                    </p:animEffect>
                                    <p:set>
                                      <p:cBhvr>
                                        <p:cTn id="171" dur="1" fill="hold">
                                          <p:stCondLst>
                                            <p:cond delay="1999"/>
                                          </p:stCondLst>
                                        </p:cTn>
                                        <p:tgtEl>
                                          <p:spTgt spid="114"/>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2000"/>
                                        <p:tgtEl>
                                          <p:spTgt spid="170"/>
                                        </p:tgtEl>
                                      </p:cBhvr>
                                    </p:animEffect>
                                    <p:set>
                                      <p:cBhvr>
                                        <p:cTn id="174" dur="1" fill="hold">
                                          <p:stCondLst>
                                            <p:cond delay="1999"/>
                                          </p:stCondLst>
                                        </p:cTn>
                                        <p:tgtEl>
                                          <p:spTgt spid="170"/>
                                        </p:tgtEl>
                                        <p:attrNameLst>
                                          <p:attrName>style.visibility</p:attrName>
                                        </p:attrNameLst>
                                      </p:cBhvr>
                                      <p:to>
                                        <p:strVal val="hidden"/>
                                      </p:to>
                                    </p:set>
                                  </p:childTnLst>
                                </p:cTn>
                              </p:par>
                              <p:par>
                                <p:cTn id="175" presetID="10" presetClass="exit" presetSubtype="0" fill="hold" nodeType="withEffect">
                                  <p:stCondLst>
                                    <p:cond delay="0"/>
                                  </p:stCondLst>
                                  <p:childTnLst>
                                    <p:animEffect transition="out" filter="fade">
                                      <p:cBhvr>
                                        <p:cTn id="176" dur="2000"/>
                                        <p:tgtEl>
                                          <p:spTgt spid="172"/>
                                        </p:tgtEl>
                                      </p:cBhvr>
                                    </p:animEffect>
                                    <p:set>
                                      <p:cBhvr>
                                        <p:cTn id="177" dur="1" fill="hold">
                                          <p:stCondLst>
                                            <p:cond delay="1999"/>
                                          </p:stCondLst>
                                        </p:cTn>
                                        <p:tgtEl>
                                          <p:spTgt spid="172"/>
                                        </p:tgtEl>
                                        <p:attrNameLst>
                                          <p:attrName>style.visibility</p:attrName>
                                        </p:attrNameLst>
                                      </p:cBhvr>
                                      <p:to>
                                        <p:strVal val="hidden"/>
                                      </p:to>
                                    </p:set>
                                  </p:childTnLst>
                                </p:cTn>
                              </p:par>
                              <p:par>
                                <p:cTn id="178" presetID="10" presetClass="exit" presetSubtype="0" fill="hold" nodeType="withEffect">
                                  <p:stCondLst>
                                    <p:cond delay="0"/>
                                  </p:stCondLst>
                                  <p:childTnLst>
                                    <p:animEffect transition="out" filter="fade">
                                      <p:cBhvr>
                                        <p:cTn id="179" dur="2000"/>
                                        <p:tgtEl>
                                          <p:spTgt spid="174"/>
                                        </p:tgtEl>
                                      </p:cBhvr>
                                    </p:animEffect>
                                    <p:set>
                                      <p:cBhvr>
                                        <p:cTn id="180" dur="1" fill="hold">
                                          <p:stCondLst>
                                            <p:cond delay="1999"/>
                                          </p:stCondLst>
                                        </p:cTn>
                                        <p:tgtEl>
                                          <p:spTgt spid="174"/>
                                        </p:tgtEl>
                                        <p:attrNameLst>
                                          <p:attrName>style.visibility</p:attrName>
                                        </p:attrNameLst>
                                      </p:cBhvr>
                                      <p:to>
                                        <p:strVal val="hidden"/>
                                      </p:to>
                                    </p:set>
                                  </p:childTnLst>
                                </p:cTn>
                              </p:par>
                              <p:par>
                                <p:cTn id="181" presetID="10" presetClass="exit" presetSubtype="0" fill="hold" nodeType="withEffect">
                                  <p:stCondLst>
                                    <p:cond delay="0"/>
                                  </p:stCondLst>
                                  <p:childTnLst>
                                    <p:animEffect transition="out" filter="fade">
                                      <p:cBhvr>
                                        <p:cTn id="182" dur="2000"/>
                                        <p:tgtEl>
                                          <p:spTgt spid="191"/>
                                        </p:tgtEl>
                                      </p:cBhvr>
                                    </p:animEffect>
                                    <p:set>
                                      <p:cBhvr>
                                        <p:cTn id="183" dur="1" fill="hold">
                                          <p:stCondLst>
                                            <p:cond delay="1999"/>
                                          </p:stCondLst>
                                        </p:cTn>
                                        <p:tgtEl>
                                          <p:spTgt spid="191"/>
                                        </p:tgtEl>
                                        <p:attrNameLst>
                                          <p:attrName>style.visibility</p:attrName>
                                        </p:attrNameLst>
                                      </p:cBhvr>
                                      <p:to>
                                        <p:strVal val="hidden"/>
                                      </p:to>
                                    </p:set>
                                  </p:childTnLst>
                                </p:cTn>
                              </p:par>
                              <p:par>
                                <p:cTn id="184" presetID="10" presetClass="exit" presetSubtype="0" fill="hold" nodeType="withEffect">
                                  <p:stCondLst>
                                    <p:cond delay="0"/>
                                  </p:stCondLst>
                                  <p:childTnLst>
                                    <p:animEffect transition="out" filter="fade">
                                      <p:cBhvr>
                                        <p:cTn id="185" dur="2000"/>
                                        <p:tgtEl>
                                          <p:spTgt spid="193"/>
                                        </p:tgtEl>
                                      </p:cBhvr>
                                    </p:animEffect>
                                    <p:set>
                                      <p:cBhvr>
                                        <p:cTn id="186" dur="1" fill="hold">
                                          <p:stCondLst>
                                            <p:cond delay="1999"/>
                                          </p:stCondLst>
                                        </p:cTn>
                                        <p:tgtEl>
                                          <p:spTgt spid="193"/>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2000"/>
                                        <p:tgtEl>
                                          <p:spTgt spid="195"/>
                                        </p:tgtEl>
                                      </p:cBhvr>
                                    </p:animEffect>
                                    <p:set>
                                      <p:cBhvr>
                                        <p:cTn id="189" dur="1" fill="hold">
                                          <p:stCondLst>
                                            <p:cond delay="1999"/>
                                          </p:stCondLst>
                                        </p:cTn>
                                        <p:tgtEl>
                                          <p:spTgt spid="195"/>
                                        </p:tgtEl>
                                        <p:attrNameLst>
                                          <p:attrName>style.visibility</p:attrName>
                                        </p:attrNameLst>
                                      </p:cBhvr>
                                      <p:to>
                                        <p:strVal val="hidden"/>
                                      </p:to>
                                    </p:set>
                                  </p:childTnLst>
                                </p:cTn>
                              </p:par>
                              <p:par>
                                <p:cTn id="190" presetID="10" presetClass="exit" presetSubtype="0" fill="hold" nodeType="withEffect">
                                  <p:stCondLst>
                                    <p:cond delay="0"/>
                                  </p:stCondLst>
                                  <p:childTnLst>
                                    <p:animEffect transition="out" filter="fade">
                                      <p:cBhvr>
                                        <p:cTn id="191" dur="2000"/>
                                        <p:tgtEl>
                                          <p:spTgt spid="197"/>
                                        </p:tgtEl>
                                      </p:cBhvr>
                                    </p:animEffect>
                                    <p:set>
                                      <p:cBhvr>
                                        <p:cTn id="192" dur="1" fill="hold">
                                          <p:stCondLst>
                                            <p:cond delay="1999"/>
                                          </p:stCondLst>
                                        </p:cTn>
                                        <p:tgtEl>
                                          <p:spTgt spid="197"/>
                                        </p:tgtEl>
                                        <p:attrNameLst>
                                          <p:attrName>style.visibility</p:attrName>
                                        </p:attrNameLst>
                                      </p:cBhvr>
                                      <p:to>
                                        <p:strVal val="hidden"/>
                                      </p:to>
                                    </p:set>
                                  </p:childTnLst>
                                </p:cTn>
                              </p:par>
                              <p:par>
                                <p:cTn id="193" presetID="10" presetClass="exit" presetSubtype="0" fill="hold" grpId="1" nodeType="withEffect">
                                  <p:stCondLst>
                                    <p:cond delay="0"/>
                                  </p:stCondLst>
                                  <p:childTnLst>
                                    <p:animEffect transition="out" filter="fade">
                                      <p:cBhvr>
                                        <p:cTn id="194" dur="2000"/>
                                        <p:tgtEl>
                                          <p:spTgt spid="25"/>
                                        </p:tgtEl>
                                      </p:cBhvr>
                                    </p:animEffect>
                                    <p:set>
                                      <p:cBhvr>
                                        <p:cTn id="195" dur="1" fill="hold">
                                          <p:stCondLst>
                                            <p:cond delay="19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8" grpId="1" animBg="1"/>
      <p:bldP spid="89" grpId="0" animBg="1"/>
      <p:bldP spid="89" grpId="1" animBg="1"/>
      <p:bldP spid="103" grpId="0" animBg="1"/>
      <p:bldP spid="103" grpId="1" animBg="1"/>
      <p:bldP spid="88" grpId="0" animBg="1"/>
      <p:bldP spid="88" grpId="1" animBg="1"/>
      <p:bldP spid="109" grpId="0" animBg="1"/>
      <p:bldP spid="109" grpId="1" animBg="1"/>
      <p:bldP spid="111" grpId="0" animBg="1"/>
      <p:bldP spid="111" grpId="1" animBg="1"/>
      <p:bldP spid="106" grpId="0" animBg="1"/>
      <p:bldP spid="106" grpId="1" animBg="1"/>
      <p:bldP spid="112" grpId="0" animBg="1"/>
      <p:bldP spid="112" grpId="1" animBg="1"/>
      <p:bldP spid="114" grpId="0" animBg="1"/>
      <p:bldP spid="114" grpId="1" animBg="1"/>
      <p:bldP spid="25" grpId="0" animBg="1"/>
      <p:bldP spid="2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Forme 67"/>
          <p:cNvCxnSpPr>
            <a:endCxn id="26" idx="1"/>
          </p:cNvCxnSpPr>
          <p:nvPr/>
        </p:nvCxnSpPr>
        <p:spPr>
          <a:xfrm rot="16200000" flipH="1">
            <a:off x="-201125" y="3915845"/>
            <a:ext cx="1314582" cy="340892"/>
          </a:xfrm>
          <a:prstGeom prst="bentConnector2">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22" name="Rectangle à coins arrondis 21"/>
          <p:cNvSpPr/>
          <p:nvPr/>
        </p:nvSpPr>
        <p:spPr>
          <a:xfrm>
            <a:off x="142844" y="2997000"/>
            <a:ext cx="2088000" cy="86400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PROJET</a:t>
            </a:r>
          </a:p>
        </p:txBody>
      </p:sp>
      <p:cxnSp>
        <p:nvCxnSpPr>
          <p:cNvPr id="151" name="Connecteur droit avec flèche 150"/>
          <p:cNvCxnSpPr/>
          <p:nvPr/>
        </p:nvCxnSpPr>
        <p:spPr>
          <a:xfrm>
            <a:off x="4536000" y="4742788"/>
            <a:ext cx="396000" cy="1588"/>
          </a:xfrm>
          <a:prstGeom prst="straightConnector1">
            <a:avLst/>
          </a:prstGeom>
          <a:ln w="63500">
            <a:solidFill>
              <a:schemeClr val="accent1">
                <a:lumMod val="40000"/>
                <a:lumOff val="60000"/>
              </a:schemeClr>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88" name="ZoneTexte 87"/>
          <p:cNvSpPr txBox="1"/>
          <p:nvPr/>
        </p:nvSpPr>
        <p:spPr>
          <a:xfrm>
            <a:off x="4860000" y="3951582"/>
            <a:ext cx="1584000" cy="1584000"/>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wrap="square" lIns="0" rIns="0" rtlCol="0" anchor="ctr" anchorCtr="0">
            <a:noAutofit/>
          </a:bodyPr>
          <a:lstStyle/>
          <a:p>
            <a:pPr algn="ctr"/>
            <a:r>
              <a:rPr lang="fr-FR" sz="1400" b="1" dirty="0" smtClean="0">
                <a:solidFill>
                  <a:schemeClr val="accent6">
                    <a:lumMod val="50000"/>
                  </a:schemeClr>
                </a:solidFill>
              </a:rPr>
              <a:t>Design, innovation</a:t>
            </a:r>
          </a:p>
          <a:p>
            <a:pPr algn="ctr"/>
            <a:r>
              <a:rPr lang="fr-FR" sz="1400" b="1" dirty="0" smtClean="0">
                <a:solidFill>
                  <a:schemeClr val="accent6">
                    <a:lumMod val="50000"/>
                  </a:schemeClr>
                </a:solidFill>
              </a:rPr>
              <a:t>et créativité</a:t>
            </a:r>
          </a:p>
        </p:txBody>
      </p:sp>
      <p:sp>
        <p:nvSpPr>
          <p:cNvPr id="109" name="ZoneTexte 108"/>
          <p:cNvSpPr txBox="1"/>
          <p:nvPr/>
        </p:nvSpPr>
        <p:spPr>
          <a:xfrm>
            <a:off x="4932000" y="4023582"/>
            <a:ext cx="1440000" cy="14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DIC</a:t>
            </a:r>
            <a:endParaRPr lang="fr-FR" sz="2000" b="1" dirty="0">
              <a:solidFill>
                <a:schemeClr val="bg1">
                  <a:lumMod val="75000"/>
                </a:schemeClr>
              </a:solidFill>
            </a:endParaRPr>
          </a:p>
        </p:txBody>
      </p:sp>
      <p:cxnSp>
        <p:nvCxnSpPr>
          <p:cNvPr id="164" name="Forme 163"/>
          <p:cNvCxnSpPr/>
          <p:nvPr/>
        </p:nvCxnSpPr>
        <p:spPr>
          <a:xfrm>
            <a:off x="2714612" y="4739086"/>
            <a:ext cx="705388" cy="8992"/>
          </a:xfrm>
          <a:prstGeom prst="straightConnector1">
            <a:avLst/>
          </a:prstGeom>
          <a:ln w="63500">
            <a:solidFill>
              <a:schemeClr val="accent1">
                <a:lumMod val="40000"/>
                <a:lumOff val="6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95" name="Connecteur en angle 194"/>
          <p:cNvCxnSpPr>
            <a:stCxn id="88" idx="6"/>
            <a:endCxn id="130" idx="1"/>
          </p:cNvCxnSpPr>
          <p:nvPr/>
        </p:nvCxnSpPr>
        <p:spPr>
          <a:xfrm>
            <a:off x="6444000" y="4743582"/>
            <a:ext cx="914083" cy="841500"/>
          </a:xfrm>
          <a:prstGeom prst="bentConnector3">
            <a:avLst>
              <a:gd name="adj1" fmla="val 50000"/>
            </a:avLst>
          </a:prstGeom>
          <a:ln w="63500">
            <a:solidFill>
              <a:schemeClr val="accent6"/>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97" name="Forme 196"/>
          <p:cNvCxnSpPr>
            <a:stCxn id="88" idx="6"/>
            <a:endCxn id="129" idx="1"/>
          </p:cNvCxnSpPr>
          <p:nvPr/>
        </p:nvCxnSpPr>
        <p:spPr>
          <a:xfrm flipV="1">
            <a:off x="6444000" y="3902082"/>
            <a:ext cx="914083" cy="841500"/>
          </a:xfrm>
          <a:prstGeom prst="bentConnector3">
            <a:avLst>
              <a:gd name="adj1" fmla="val 50000"/>
            </a:avLst>
          </a:prstGeom>
          <a:ln w="63500">
            <a:solidFill>
              <a:schemeClr val="accent6"/>
            </a:solidFill>
            <a:headEnd type="none"/>
            <a:tailEnd type="triangle"/>
          </a:ln>
        </p:spPr>
        <p:style>
          <a:lnRef idx="3">
            <a:schemeClr val="accent1"/>
          </a:lnRef>
          <a:fillRef idx="0">
            <a:schemeClr val="accent1"/>
          </a:fillRef>
          <a:effectRef idx="2">
            <a:schemeClr val="accent1"/>
          </a:effectRef>
          <a:fontRef idx="minor">
            <a:schemeClr val="tx1"/>
          </a:fontRef>
        </p:style>
      </p:cxnSp>
      <p:pic>
        <p:nvPicPr>
          <p:cNvPr id="129" name="Image 128" descr="domaine_2.jpg"/>
          <p:cNvPicPr>
            <a:picLocks noChangeAspect="1"/>
          </p:cNvPicPr>
          <p:nvPr/>
        </p:nvPicPr>
        <p:blipFill>
          <a:blip r:embed="rId3" cstate="print"/>
          <a:stretch>
            <a:fillRect/>
          </a:stretch>
        </p:blipFill>
        <p:spPr>
          <a:xfrm>
            <a:off x="7358083" y="3272082"/>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0" name="Image 129" descr="domaine_4.jpg"/>
          <p:cNvPicPr>
            <a:picLocks noChangeAspect="1"/>
          </p:cNvPicPr>
          <p:nvPr/>
        </p:nvPicPr>
        <p:blipFill>
          <a:blip r:embed="rId4" cstate="print"/>
          <a:stretch>
            <a:fillRect/>
          </a:stretch>
        </p:blipFill>
        <p:spPr>
          <a:xfrm>
            <a:off x="7358083" y="4955082"/>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3" name="Image 122" descr="logo_domaine_4.jpg"/>
          <p:cNvPicPr>
            <a:picLocks noChangeAspect="1"/>
          </p:cNvPicPr>
          <p:nvPr/>
        </p:nvPicPr>
        <p:blipFill>
          <a:blip r:embed="rId5" cstate="print"/>
          <a:stretch>
            <a:fillRect/>
          </a:stretch>
        </p:blipFill>
        <p:spPr>
          <a:xfrm>
            <a:off x="7492528" y="5045082"/>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1" name="Image 120" descr="logo_domaine_2.jpg"/>
          <p:cNvPicPr>
            <a:picLocks noChangeAspect="1"/>
          </p:cNvPicPr>
          <p:nvPr/>
        </p:nvPicPr>
        <p:blipFill>
          <a:blip r:embed="rId6" cstate="print"/>
          <a:stretch>
            <a:fillRect/>
          </a:stretch>
        </p:blipFill>
        <p:spPr>
          <a:xfrm>
            <a:off x="7492528" y="3362082"/>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1" name="Ellipse 90"/>
          <p:cNvSpPr/>
          <p:nvPr/>
        </p:nvSpPr>
        <p:spPr>
          <a:xfrm>
            <a:off x="3420000" y="4185582"/>
            <a:ext cx="1116000" cy="1116000"/>
          </a:xfrm>
          <a:prstGeom prst="ellipse">
            <a:avLst/>
          </a:prstGeom>
          <a:solidFill>
            <a:schemeClr val="bg1">
              <a:lumMod val="75000"/>
            </a:schemeClr>
          </a:solidFill>
          <a:ln>
            <a:solidFill>
              <a:schemeClr val="accent6"/>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6">
                    <a:lumMod val="50000"/>
                  </a:schemeClr>
                </a:solidFill>
              </a:rPr>
              <a:t>Réaliser, de manière collaborative,</a:t>
            </a:r>
          </a:p>
          <a:p>
            <a:pPr algn="ctr"/>
            <a:r>
              <a:rPr lang="fr-FR" sz="900" b="1" dirty="0" smtClean="0">
                <a:solidFill>
                  <a:schemeClr val="accent6">
                    <a:lumMod val="50000"/>
                  </a:schemeClr>
                </a:solidFill>
              </a:rPr>
              <a:t>le prototype d’un objet communicant</a:t>
            </a:r>
          </a:p>
        </p:txBody>
      </p:sp>
      <p:sp>
        <p:nvSpPr>
          <p:cNvPr id="26" name="Rectangle à coins arrondis 25"/>
          <p:cNvSpPr/>
          <p:nvPr/>
        </p:nvSpPr>
        <p:spPr>
          <a:xfrm>
            <a:off x="626612" y="4383582"/>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Organiser</a:t>
            </a:r>
            <a:endParaRPr lang="fr-FR" sz="2400" b="1" dirty="0">
              <a:solidFill>
                <a:schemeClr val="accent1">
                  <a:lumMod val="20000"/>
                  <a:lumOff val="80000"/>
                </a:schemeClr>
              </a:solidFill>
              <a:latin typeface="Courier New" pitchFamily="49" charset="0"/>
              <a:cs typeface="Courier New" pitchFamily="49"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0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2000"/>
                                        <p:tgtEl>
                                          <p:spTgt spid="68"/>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1000"/>
                                        <p:tgtEl>
                                          <p:spTgt spid="16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fade">
                                      <p:cBhvr>
                                        <p:cTn id="17" dur="2000"/>
                                        <p:tgtEl>
                                          <p:spTgt spid="91"/>
                                        </p:tgtEl>
                                      </p:cBhvr>
                                    </p:animEffect>
                                  </p:childTnLst>
                                </p:cTn>
                              </p:par>
                            </p:childTnLst>
                          </p:cTn>
                        </p:par>
                        <p:par>
                          <p:cTn id="18" fill="hold">
                            <p:stCondLst>
                              <p:cond delay="4000"/>
                            </p:stCondLst>
                            <p:childTnLst>
                              <p:par>
                                <p:cTn id="19" presetID="10" presetClass="entr" presetSubtype="0" fill="hold" nodeType="afterEffect">
                                  <p:stCondLst>
                                    <p:cond delay="0"/>
                                  </p:stCondLst>
                                  <p:childTnLst>
                                    <p:set>
                                      <p:cBhvr>
                                        <p:cTn id="20" dur="1" fill="hold">
                                          <p:stCondLst>
                                            <p:cond delay="0"/>
                                          </p:stCondLst>
                                        </p:cTn>
                                        <p:tgtEl>
                                          <p:spTgt spid="151"/>
                                        </p:tgtEl>
                                        <p:attrNameLst>
                                          <p:attrName>style.visibility</p:attrName>
                                        </p:attrNameLst>
                                      </p:cBhvr>
                                      <p:to>
                                        <p:strVal val="visible"/>
                                      </p:to>
                                    </p:set>
                                    <p:animEffect transition="in" filter="fade">
                                      <p:cBhvr>
                                        <p:cTn id="21" dur="1000"/>
                                        <p:tgtEl>
                                          <p:spTgt spid="151"/>
                                        </p:tgtEl>
                                      </p:cBhvr>
                                    </p:animEffect>
                                  </p:childTnLst>
                                </p:cTn>
                              </p:par>
                              <p:par>
                                <p:cTn id="22" presetID="10" presetClass="entr" presetSubtype="0" fill="hold" grpId="2" nodeType="with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fade">
                                      <p:cBhvr>
                                        <p:cTn id="24" dur="2000"/>
                                        <p:tgtEl>
                                          <p:spTgt spid="109"/>
                                        </p:tgtEl>
                                      </p:cBhvr>
                                    </p:animEffect>
                                  </p:childTnLst>
                                </p:cTn>
                              </p:par>
                            </p:childTnLst>
                          </p:cTn>
                        </p:par>
                        <p:par>
                          <p:cTn id="25" fill="hold">
                            <p:stCondLst>
                              <p:cond delay="6000"/>
                            </p:stCondLst>
                            <p:childTnLst>
                              <p:par>
                                <p:cTn id="26" presetID="10" presetClass="exit" presetSubtype="0" fill="hold" grpId="3" nodeType="afterEffect">
                                  <p:stCondLst>
                                    <p:cond delay="0"/>
                                  </p:stCondLst>
                                  <p:childTnLst>
                                    <p:animEffect transition="out" filter="fade">
                                      <p:cBhvr>
                                        <p:cTn id="27" dur="2000"/>
                                        <p:tgtEl>
                                          <p:spTgt spid="109"/>
                                        </p:tgtEl>
                                      </p:cBhvr>
                                    </p:animEffect>
                                    <p:set>
                                      <p:cBhvr>
                                        <p:cTn id="28" dur="1" fill="hold">
                                          <p:stCondLst>
                                            <p:cond delay="1999"/>
                                          </p:stCondLst>
                                        </p:cTn>
                                        <p:tgtEl>
                                          <p:spTgt spid="109"/>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2000"/>
                                        <p:tgtEl>
                                          <p:spTgt spid="8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5"/>
                                        </p:tgtEl>
                                        <p:attrNameLst>
                                          <p:attrName>style.visibility</p:attrName>
                                        </p:attrNameLst>
                                      </p:cBhvr>
                                      <p:to>
                                        <p:strVal val="visible"/>
                                      </p:to>
                                    </p:set>
                                    <p:animEffect transition="in" filter="fade">
                                      <p:cBhvr>
                                        <p:cTn id="36" dur="2000"/>
                                        <p:tgtEl>
                                          <p:spTgt spid="195"/>
                                        </p:tgtEl>
                                      </p:cBhvr>
                                    </p:animEffect>
                                  </p:childTnLst>
                                </p:cTn>
                              </p:par>
                              <p:par>
                                <p:cTn id="37" presetID="10" presetClass="entr" presetSubtype="0" fill="hold" nodeType="withEffect">
                                  <p:stCondLst>
                                    <p:cond delay="0"/>
                                  </p:stCondLst>
                                  <p:childTnLst>
                                    <p:set>
                                      <p:cBhvr>
                                        <p:cTn id="38" dur="1" fill="hold">
                                          <p:stCondLst>
                                            <p:cond delay="0"/>
                                          </p:stCondLst>
                                        </p:cTn>
                                        <p:tgtEl>
                                          <p:spTgt spid="197"/>
                                        </p:tgtEl>
                                        <p:attrNameLst>
                                          <p:attrName>style.visibility</p:attrName>
                                        </p:attrNameLst>
                                      </p:cBhvr>
                                      <p:to>
                                        <p:strVal val="visible"/>
                                      </p:to>
                                    </p:set>
                                    <p:animEffect transition="in" filter="fade">
                                      <p:cBhvr>
                                        <p:cTn id="39" dur="2000"/>
                                        <p:tgtEl>
                                          <p:spTgt spid="197"/>
                                        </p:tgtEl>
                                      </p:cBhvr>
                                    </p:animEffect>
                                  </p:childTnLst>
                                </p:cTn>
                              </p:par>
                              <p:par>
                                <p:cTn id="40" presetID="10" presetClass="entr" presetSubtype="0" fill="hold"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2000"/>
                                        <p:tgtEl>
                                          <p:spTgt spid="121"/>
                                        </p:tgtEl>
                                      </p:cBhvr>
                                    </p:animEffect>
                                  </p:childTnLst>
                                </p:cTn>
                              </p:par>
                              <p:par>
                                <p:cTn id="43" presetID="10" presetClass="entr" presetSubtype="0" fill="hold" nodeType="with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fade">
                                      <p:cBhvr>
                                        <p:cTn id="45" dur="2000"/>
                                        <p:tgtEl>
                                          <p:spTgt spid="123"/>
                                        </p:tgtEl>
                                      </p:cBhvr>
                                    </p:animEffect>
                                  </p:childTnLst>
                                </p:cTn>
                              </p:par>
                            </p:childTnLst>
                          </p:cTn>
                        </p:par>
                        <p:par>
                          <p:cTn id="46" fill="hold">
                            <p:stCondLst>
                              <p:cond delay="2000"/>
                            </p:stCondLst>
                            <p:childTnLst>
                              <p:par>
                                <p:cTn id="47" presetID="10" presetClass="exit" presetSubtype="0" fill="hold" nodeType="afterEffect">
                                  <p:stCondLst>
                                    <p:cond delay="0"/>
                                  </p:stCondLst>
                                  <p:childTnLst>
                                    <p:animEffect transition="out" filter="fade">
                                      <p:cBhvr>
                                        <p:cTn id="48" dur="2000"/>
                                        <p:tgtEl>
                                          <p:spTgt spid="121"/>
                                        </p:tgtEl>
                                      </p:cBhvr>
                                    </p:animEffect>
                                    <p:set>
                                      <p:cBhvr>
                                        <p:cTn id="49" dur="1" fill="hold">
                                          <p:stCondLst>
                                            <p:cond delay="1999"/>
                                          </p:stCondLst>
                                        </p:cTn>
                                        <p:tgtEl>
                                          <p:spTgt spid="121"/>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2000"/>
                                        <p:tgtEl>
                                          <p:spTgt spid="123"/>
                                        </p:tgtEl>
                                      </p:cBhvr>
                                    </p:animEffect>
                                    <p:set>
                                      <p:cBhvr>
                                        <p:cTn id="52" dur="1" fill="hold">
                                          <p:stCondLst>
                                            <p:cond delay="1999"/>
                                          </p:stCondLst>
                                        </p:cTn>
                                        <p:tgtEl>
                                          <p:spTgt spid="123"/>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29"/>
                                        </p:tgtEl>
                                        <p:attrNameLst>
                                          <p:attrName>style.visibility</p:attrName>
                                        </p:attrNameLst>
                                      </p:cBhvr>
                                      <p:to>
                                        <p:strVal val="visible"/>
                                      </p:to>
                                    </p:set>
                                    <p:animEffect transition="in" filter="fade">
                                      <p:cBhvr>
                                        <p:cTn id="55" dur="2000"/>
                                        <p:tgtEl>
                                          <p:spTgt spid="129"/>
                                        </p:tgtEl>
                                      </p:cBhvr>
                                    </p:animEffect>
                                  </p:childTnLst>
                                </p:cTn>
                              </p:par>
                              <p:par>
                                <p:cTn id="56" presetID="10" presetClass="entr" presetSubtype="0" fill="hold" nodeType="withEffect">
                                  <p:stCondLst>
                                    <p:cond delay="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2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animBg="1"/>
      <p:bldP spid="109" grpId="2" animBg="1"/>
      <p:bldP spid="109" grpId="3" animBg="1"/>
      <p:bldP spid="91"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à coins arrondis 53"/>
          <p:cNvSpPr/>
          <p:nvPr/>
        </p:nvSpPr>
        <p:spPr>
          <a:xfrm>
            <a:off x="2051720" y="116632"/>
            <a:ext cx="3096344" cy="643609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18" name="Arrondir un rectangle avec un coin diagonal 17"/>
          <p:cNvSpPr/>
          <p:nvPr/>
        </p:nvSpPr>
        <p:spPr>
          <a:xfrm>
            <a:off x="2120455" y="3356992"/>
            <a:ext cx="2955601" cy="1224136"/>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solidFill>
                  <a:schemeClr val="accent1"/>
                </a:solidFill>
              </a:rPr>
              <a:t>Réalisation et tests</a:t>
            </a:r>
          </a:p>
        </p:txBody>
      </p:sp>
      <p:sp>
        <p:nvSpPr>
          <p:cNvPr id="50" name="Arrondir un rectangle avec un coin diagonal 49"/>
          <p:cNvSpPr/>
          <p:nvPr/>
        </p:nvSpPr>
        <p:spPr>
          <a:xfrm>
            <a:off x="2120455" y="332656"/>
            <a:ext cx="2955601" cy="1224136"/>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solidFill>
                  <a:schemeClr val="accent1"/>
                </a:solidFill>
              </a:rPr>
              <a:t>Appropriation du cahier des charges, du contexte et des objectifs du projet</a:t>
            </a:r>
          </a:p>
        </p:txBody>
      </p:sp>
      <p:sp>
        <p:nvSpPr>
          <p:cNvPr id="14" name="Arrondir un rectangle à un seul coin 13"/>
          <p:cNvSpPr/>
          <p:nvPr/>
        </p:nvSpPr>
        <p:spPr>
          <a:xfrm>
            <a:off x="5292080" y="1556792"/>
            <a:ext cx="3744416" cy="720080"/>
          </a:xfrm>
          <a:prstGeom prst="round1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Revue de projet 1</a:t>
            </a:r>
          </a:p>
        </p:txBody>
      </p:sp>
      <p:sp>
        <p:nvSpPr>
          <p:cNvPr id="17" name="Arrondir un rectangle avec un coin diagonal 16"/>
          <p:cNvSpPr/>
          <p:nvPr/>
        </p:nvSpPr>
        <p:spPr>
          <a:xfrm>
            <a:off x="2120455" y="1844824"/>
            <a:ext cx="2955601" cy="1224136"/>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solidFill>
                  <a:schemeClr val="accent1"/>
                </a:solidFill>
              </a:rPr>
              <a:t>Recherche de solutions</a:t>
            </a:r>
          </a:p>
        </p:txBody>
      </p:sp>
      <p:sp>
        <p:nvSpPr>
          <p:cNvPr id="19" name="Arrondir un rectangle avec un coin diagonal 18"/>
          <p:cNvSpPr/>
          <p:nvPr/>
        </p:nvSpPr>
        <p:spPr>
          <a:xfrm>
            <a:off x="2120455" y="4869160"/>
            <a:ext cx="2955601" cy="1224136"/>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solidFill>
                  <a:schemeClr val="accent1"/>
                </a:solidFill>
              </a:rPr>
              <a:t>Présentation finale Synthèse</a:t>
            </a:r>
          </a:p>
        </p:txBody>
      </p:sp>
      <p:cxnSp>
        <p:nvCxnSpPr>
          <p:cNvPr id="41" name="Connecteur en angle 40"/>
          <p:cNvCxnSpPr/>
          <p:nvPr/>
        </p:nvCxnSpPr>
        <p:spPr>
          <a:xfrm flipV="1">
            <a:off x="323528" y="2420888"/>
            <a:ext cx="0" cy="1008112"/>
          </a:xfrm>
          <a:prstGeom prst="straightConnector1">
            <a:avLst/>
          </a:prstGeom>
          <a:ln w="63500">
            <a:solidFill>
              <a:schemeClr val="tx2"/>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42" name="Connecteur en angle 41"/>
          <p:cNvCxnSpPr/>
          <p:nvPr/>
        </p:nvCxnSpPr>
        <p:spPr>
          <a:xfrm>
            <a:off x="323528" y="3429000"/>
            <a:ext cx="0" cy="1008112"/>
          </a:xfrm>
          <a:prstGeom prst="straightConnector1">
            <a:avLst/>
          </a:prstGeom>
          <a:ln w="63500">
            <a:solidFill>
              <a:schemeClr val="tx2"/>
            </a:solidFill>
            <a:headEnd type="none"/>
            <a:tailEnd type="none"/>
          </a:ln>
        </p:spPr>
        <p:style>
          <a:lnRef idx="3">
            <a:schemeClr val="accent1"/>
          </a:lnRef>
          <a:fillRef idx="0">
            <a:schemeClr val="accent1"/>
          </a:fillRef>
          <a:effectRef idx="2">
            <a:schemeClr val="accent1"/>
          </a:effectRef>
          <a:fontRef idx="minor">
            <a:schemeClr val="tx1"/>
          </a:fontRef>
        </p:style>
      </p:cxnSp>
      <p:sp>
        <p:nvSpPr>
          <p:cNvPr id="45" name="Rectangle à coins arrondis 44"/>
          <p:cNvSpPr/>
          <p:nvPr/>
        </p:nvSpPr>
        <p:spPr>
          <a:xfrm>
            <a:off x="142843"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PROJET</a:t>
            </a:r>
            <a:endParaRPr lang="fr-FR" sz="2000" b="1" dirty="0"/>
          </a:p>
        </p:txBody>
      </p:sp>
      <p:sp>
        <p:nvSpPr>
          <p:cNvPr id="44" name="Rectangle à coins arrondis 43"/>
          <p:cNvSpPr/>
          <p:nvPr/>
        </p:nvSpPr>
        <p:spPr>
          <a:xfrm>
            <a:off x="142843" y="17728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Concevoir</a:t>
            </a:r>
            <a:endParaRPr lang="fr-FR" sz="2400" b="1" dirty="0">
              <a:solidFill>
                <a:schemeClr val="accent1">
                  <a:lumMod val="20000"/>
                  <a:lumOff val="80000"/>
                </a:schemeClr>
              </a:solidFill>
              <a:latin typeface="Courier New" pitchFamily="49" charset="0"/>
              <a:cs typeface="Courier New" pitchFamily="49" charset="0"/>
            </a:endParaRPr>
          </a:p>
        </p:txBody>
      </p:sp>
      <p:sp>
        <p:nvSpPr>
          <p:cNvPr id="46" name="Rectangle à coins arrondis 45"/>
          <p:cNvSpPr/>
          <p:nvPr/>
        </p:nvSpPr>
        <p:spPr>
          <a:xfrm>
            <a:off x="142843" y="4365184"/>
            <a:ext cx="2088000" cy="720000"/>
          </a:xfrm>
          <a:prstGeom prst="roundRect">
            <a:avLst/>
          </a:prstGeom>
          <a:solidFill>
            <a:schemeClr val="tx2">
              <a:lumMod val="60000"/>
              <a:lumOff val="40000"/>
            </a:schemeClr>
          </a:solidFill>
          <a:ln>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Organiser</a:t>
            </a:r>
            <a:endParaRPr lang="fr-FR" sz="2400" b="1" dirty="0">
              <a:solidFill>
                <a:schemeClr val="accent1">
                  <a:lumMod val="20000"/>
                  <a:lumOff val="80000"/>
                </a:schemeClr>
              </a:solidFill>
              <a:latin typeface="Courier New" pitchFamily="49" charset="0"/>
              <a:cs typeface="Courier New" pitchFamily="49" charset="0"/>
            </a:endParaRPr>
          </a:p>
        </p:txBody>
      </p:sp>
      <p:cxnSp>
        <p:nvCxnSpPr>
          <p:cNvPr id="22" name="Connecteur droit avec flèche 21"/>
          <p:cNvCxnSpPr>
            <a:stCxn id="50" idx="1"/>
            <a:endCxn id="14" idx="0"/>
          </p:cNvCxnSpPr>
          <p:nvPr/>
        </p:nvCxnSpPr>
        <p:spPr>
          <a:xfrm>
            <a:off x="3598256" y="1556792"/>
            <a:ext cx="3566032" cy="0"/>
          </a:xfrm>
          <a:prstGeom prst="straightConnector1">
            <a:avLst/>
          </a:prstGeom>
          <a:ln w="63500">
            <a:solidFill>
              <a:schemeClr val="tx2"/>
            </a:solidFill>
            <a:headEnd type="oval"/>
            <a:tailEnd type="triangle"/>
          </a:ln>
        </p:spPr>
        <p:style>
          <a:lnRef idx="3">
            <a:schemeClr val="accent1"/>
          </a:lnRef>
          <a:fillRef idx="0">
            <a:schemeClr val="accent1"/>
          </a:fillRef>
          <a:effectRef idx="2">
            <a:schemeClr val="accent1"/>
          </a:effectRef>
          <a:fontRef idx="minor">
            <a:schemeClr val="tx1"/>
          </a:fontRef>
        </p:style>
      </p:cxnSp>
      <p:sp>
        <p:nvSpPr>
          <p:cNvPr id="25" name="Arrondir un rectangle à un seul coin 24"/>
          <p:cNvSpPr/>
          <p:nvPr/>
        </p:nvSpPr>
        <p:spPr>
          <a:xfrm>
            <a:off x="5292080" y="3068960"/>
            <a:ext cx="3744416" cy="720080"/>
          </a:xfrm>
          <a:prstGeom prst="round1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Revue de projet 2</a:t>
            </a:r>
          </a:p>
        </p:txBody>
      </p:sp>
      <p:cxnSp>
        <p:nvCxnSpPr>
          <p:cNvPr id="26" name="Connecteur droit avec flèche 25"/>
          <p:cNvCxnSpPr>
            <a:stCxn id="17" idx="1"/>
            <a:endCxn id="25" idx="0"/>
          </p:cNvCxnSpPr>
          <p:nvPr/>
        </p:nvCxnSpPr>
        <p:spPr>
          <a:xfrm>
            <a:off x="3598256" y="3068960"/>
            <a:ext cx="3566032" cy="0"/>
          </a:xfrm>
          <a:prstGeom prst="straightConnector1">
            <a:avLst/>
          </a:prstGeom>
          <a:ln w="63500">
            <a:solidFill>
              <a:schemeClr val="tx2"/>
            </a:solidFill>
            <a:headEnd type="oval"/>
            <a:tailEnd type="triangle"/>
          </a:ln>
        </p:spPr>
        <p:style>
          <a:lnRef idx="3">
            <a:schemeClr val="accent1"/>
          </a:lnRef>
          <a:fillRef idx="0">
            <a:schemeClr val="accent1"/>
          </a:fillRef>
          <a:effectRef idx="2">
            <a:schemeClr val="accent1"/>
          </a:effectRef>
          <a:fontRef idx="minor">
            <a:schemeClr val="tx1"/>
          </a:fontRef>
        </p:style>
      </p:cxnSp>
      <p:sp>
        <p:nvSpPr>
          <p:cNvPr id="28" name="Arrondir un rectangle à un seul coin 27"/>
          <p:cNvSpPr/>
          <p:nvPr/>
        </p:nvSpPr>
        <p:spPr>
          <a:xfrm>
            <a:off x="5292080" y="4581128"/>
            <a:ext cx="3744416" cy="720080"/>
          </a:xfrm>
          <a:prstGeom prst="round1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Revue de projet 3</a:t>
            </a:r>
          </a:p>
        </p:txBody>
      </p:sp>
      <p:cxnSp>
        <p:nvCxnSpPr>
          <p:cNvPr id="29" name="Connecteur droit avec flèche 28"/>
          <p:cNvCxnSpPr>
            <a:stCxn id="18" idx="1"/>
            <a:endCxn id="28" idx="0"/>
          </p:cNvCxnSpPr>
          <p:nvPr/>
        </p:nvCxnSpPr>
        <p:spPr>
          <a:xfrm>
            <a:off x="3598256" y="4581128"/>
            <a:ext cx="3566032" cy="0"/>
          </a:xfrm>
          <a:prstGeom prst="straightConnector1">
            <a:avLst/>
          </a:prstGeom>
          <a:ln w="63500">
            <a:solidFill>
              <a:schemeClr val="tx2"/>
            </a:solidFill>
            <a:headEnd type="oval"/>
            <a:tailEnd type="triangle"/>
          </a:ln>
        </p:spPr>
        <p:style>
          <a:lnRef idx="3">
            <a:schemeClr val="accent1"/>
          </a:lnRef>
          <a:fillRef idx="0">
            <a:schemeClr val="accent1"/>
          </a:fillRef>
          <a:effectRef idx="2">
            <a:schemeClr val="accent1"/>
          </a:effectRef>
          <a:fontRef idx="minor">
            <a:schemeClr val="tx1"/>
          </a:fontRef>
        </p:style>
      </p:cxnSp>
      <p:sp>
        <p:nvSpPr>
          <p:cNvPr id="33" name="Arrondir un rectangle à un seul coin 32"/>
          <p:cNvSpPr/>
          <p:nvPr/>
        </p:nvSpPr>
        <p:spPr>
          <a:xfrm>
            <a:off x="5292080" y="6093296"/>
            <a:ext cx="3744416" cy="720080"/>
          </a:xfrm>
          <a:prstGeom prst="round1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Revue de projet finale</a:t>
            </a:r>
          </a:p>
        </p:txBody>
      </p:sp>
      <p:cxnSp>
        <p:nvCxnSpPr>
          <p:cNvPr id="34" name="Connecteur droit avec flèche 33"/>
          <p:cNvCxnSpPr>
            <a:stCxn id="19" idx="1"/>
            <a:endCxn id="33" idx="0"/>
          </p:cNvCxnSpPr>
          <p:nvPr/>
        </p:nvCxnSpPr>
        <p:spPr>
          <a:xfrm>
            <a:off x="3598256" y="6093296"/>
            <a:ext cx="3566032" cy="0"/>
          </a:xfrm>
          <a:prstGeom prst="straightConnector1">
            <a:avLst/>
          </a:prstGeom>
          <a:ln w="63500">
            <a:solidFill>
              <a:schemeClr val="tx2"/>
            </a:solidFill>
            <a:headEnd type="oval"/>
            <a:tailEnd type="triangle"/>
          </a:ln>
        </p:spPr>
        <p:style>
          <a:lnRef idx="3">
            <a:schemeClr val="accent1"/>
          </a:lnRef>
          <a:fillRef idx="0">
            <a:schemeClr val="accent1"/>
          </a:fillRef>
          <a:effectRef idx="2">
            <a:schemeClr val="accent1"/>
          </a:effectRef>
          <a:fontRef idx="minor">
            <a:schemeClr val="tx1"/>
          </a:fontRef>
        </p:style>
      </p:cxnSp>
      <p:cxnSp>
        <p:nvCxnSpPr>
          <p:cNvPr id="32" name="Connecteur droit avec flèche 31"/>
          <p:cNvCxnSpPr>
            <a:stCxn id="50" idx="0"/>
          </p:cNvCxnSpPr>
          <p:nvPr/>
        </p:nvCxnSpPr>
        <p:spPr>
          <a:xfrm>
            <a:off x="5076056" y="944724"/>
            <a:ext cx="0" cy="4572508"/>
          </a:xfrm>
          <a:prstGeom prst="straightConnector1">
            <a:avLst/>
          </a:prstGeom>
          <a:ln w="101600">
            <a:solidFill>
              <a:srgbClr val="C00000"/>
            </a:solidFill>
            <a:headEnd type="oval"/>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2000"/>
                                        <p:tgtEl>
                                          <p:spTgt spid="44"/>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2000"/>
                                        <p:tgtEl>
                                          <p:spTgt spid="5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2000"/>
                                        <p:tgtEl>
                                          <p:spTgt spid="50"/>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2000"/>
                                        <p:tgtEl>
                                          <p:spTgt spid="17"/>
                                        </p:tgtEl>
                                      </p:cBhvr>
                                    </p:animEffect>
                                  </p:childTnLst>
                                </p:cTn>
                              </p:par>
                            </p:childTnLst>
                          </p:cTn>
                        </p:par>
                        <p:par>
                          <p:cTn id="22" fill="hold">
                            <p:stCondLst>
                              <p:cond delay="6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000"/>
                                        <p:tgtEl>
                                          <p:spTgt spid="18"/>
                                        </p:tgtEl>
                                      </p:cBhvr>
                                    </p:animEffect>
                                  </p:childTnLst>
                                </p:cTn>
                              </p:par>
                            </p:childTnLst>
                          </p:cTn>
                        </p:par>
                        <p:par>
                          <p:cTn id="26" fill="hold">
                            <p:stCondLst>
                              <p:cond delay="8000"/>
                            </p:stCondLst>
                            <p:childTnLst>
                              <p:par>
                                <p:cTn id="27" presetID="10" presetClass="entr" presetSubtype="0"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20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0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2000"/>
                                        <p:tgtEl>
                                          <p:spTgt spid="2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20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20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20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20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2000"/>
                                        <p:tgtEl>
                                          <p:spTgt spid="46"/>
                                        </p:tgtEl>
                                      </p:cBhvr>
                                    </p:animEffect>
                                  </p:childTnLst>
                                </p:cTn>
                              </p:par>
                              <p:par>
                                <p:cTn id="64" presetID="10" presetClass="entr" presetSubtype="0" fill="hold"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8" grpId="0" animBg="1"/>
      <p:bldP spid="50" grpId="0" animBg="1"/>
      <p:bldP spid="14" grpId="0" animBg="1"/>
      <p:bldP spid="17" grpId="0" animBg="1"/>
      <p:bldP spid="19" grpId="0" animBg="1"/>
      <p:bldP spid="44" grpId="0" animBg="1"/>
      <p:bldP spid="46" grpId="0" animBg="1"/>
      <p:bldP spid="25" grpId="0" animBg="1"/>
      <p:bldP spid="28"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rrondir un rectangle à un seul coin 36"/>
          <p:cNvSpPr/>
          <p:nvPr/>
        </p:nvSpPr>
        <p:spPr>
          <a:xfrm>
            <a:off x="5292080" y="6093296"/>
            <a:ext cx="3744416" cy="720080"/>
          </a:xfrm>
          <a:prstGeom prst="round1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Revue de projet finale</a:t>
            </a:r>
          </a:p>
        </p:txBody>
      </p:sp>
      <p:sp>
        <p:nvSpPr>
          <p:cNvPr id="54" name="Rectangle à coins arrondis 53"/>
          <p:cNvSpPr/>
          <p:nvPr/>
        </p:nvSpPr>
        <p:spPr>
          <a:xfrm>
            <a:off x="2051720" y="116632"/>
            <a:ext cx="3096344" cy="6436096"/>
          </a:xfrm>
          <a:prstGeom prst="roundRect">
            <a:avLst>
              <a:gd name="adj" fmla="val 10573"/>
            </a:avLst>
          </a:prstGeom>
          <a:solidFill>
            <a:schemeClr val="bg1">
              <a:lumMod val="95000"/>
            </a:schemeClr>
          </a:solidFill>
          <a:ln>
            <a:solidFill>
              <a:schemeClr val="bg1">
                <a:lumMod val="85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fr-FR" dirty="0"/>
          </a:p>
        </p:txBody>
      </p:sp>
      <p:sp>
        <p:nvSpPr>
          <p:cNvPr id="18" name="Arrondir un rectangle avec un coin diagonal 17"/>
          <p:cNvSpPr/>
          <p:nvPr/>
        </p:nvSpPr>
        <p:spPr>
          <a:xfrm>
            <a:off x="2120455" y="3356992"/>
            <a:ext cx="2955601" cy="1224136"/>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solidFill>
                  <a:schemeClr val="accent1"/>
                </a:solidFill>
              </a:rPr>
              <a:t>Réalisation et tests</a:t>
            </a:r>
          </a:p>
        </p:txBody>
      </p:sp>
      <p:sp>
        <p:nvSpPr>
          <p:cNvPr id="50" name="Arrondir un rectangle avec un coin diagonal 49"/>
          <p:cNvSpPr/>
          <p:nvPr/>
        </p:nvSpPr>
        <p:spPr>
          <a:xfrm>
            <a:off x="2120455" y="332656"/>
            <a:ext cx="2955601" cy="1224136"/>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solidFill>
                  <a:schemeClr val="accent1"/>
                </a:solidFill>
              </a:rPr>
              <a:t>Appropriation du cahier des charges, du contexte et des objectifs du projet</a:t>
            </a:r>
          </a:p>
        </p:txBody>
      </p:sp>
      <p:sp>
        <p:nvSpPr>
          <p:cNvPr id="14" name="Arrondir un rectangle à un seul coin 13"/>
          <p:cNvSpPr/>
          <p:nvPr/>
        </p:nvSpPr>
        <p:spPr>
          <a:xfrm>
            <a:off x="5292080" y="1556792"/>
            <a:ext cx="3744416" cy="720080"/>
          </a:xfrm>
          <a:prstGeom prst="round1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rgbClr val="C00000"/>
                </a:solidFill>
              </a:rPr>
              <a:t>Revue de projet 1</a:t>
            </a:r>
          </a:p>
        </p:txBody>
      </p:sp>
      <p:sp>
        <p:nvSpPr>
          <p:cNvPr id="17" name="Arrondir un rectangle avec un coin diagonal 16"/>
          <p:cNvSpPr/>
          <p:nvPr/>
        </p:nvSpPr>
        <p:spPr>
          <a:xfrm>
            <a:off x="2120455" y="1844824"/>
            <a:ext cx="2955601" cy="1224136"/>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solidFill>
                  <a:schemeClr val="accent1"/>
                </a:solidFill>
              </a:rPr>
              <a:t>Recherche de solutions</a:t>
            </a:r>
          </a:p>
        </p:txBody>
      </p:sp>
      <p:sp>
        <p:nvSpPr>
          <p:cNvPr id="19" name="Arrondir un rectangle avec un coin diagonal 18"/>
          <p:cNvSpPr/>
          <p:nvPr/>
        </p:nvSpPr>
        <p:spPr>
          <a:xfrm>
            <a:off x="2120455" y="4869160"/>
            <a:ext cx="2955601" cy="1224136"/>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b="1" dirty="0" smtClean="0">
                <a:solidFill>
                  <a:schemeClr val="accent1"/>
                </a:solidFill>
              </a:rPr>
              <a:t>Présentation finale Synthèse</a:t>
            </a:r>
          </a:p>
        </p:txBody>
      </p:sp>
      <p:cxnSp>
        <p:nvCxnSpPr>
          <p:cNvPr id="41" name="Connecteur en angle 40"/>
          <p:cNvCxnSpPr/>
          <p:nvPr/>
        </p:nvCxnSpPr>
        <p:spPr>
          <a:xfrm flipV="1">
            <a:off x="323528" y="2420888"/>
            <a:ext cx="0" cy="1008112"/>
          </a:xfrm>
          <a:prstGeom prst="straightConnector1">
            <a:avLst/>
          </a:prstGeom>
          <a:ln w="63500">
            <a:solidFill>
              <a:schemeClr val="tx2"/>
            </a:solidFill>
            <a:headEnd type="none"/>
            <a:tailEnd type="none"/>
          </a:ln>
        </p:spPr>
        <p:style>
          <a:lnRef idx="3">
            <a:schemeClr val="accent1"/>
          </a:lnRef>
          <a:fillRef idx="0">
            <a:schemeClr val="accent1"/>
          </a:fillRef>
          <a:effectRef idx="2">
            <a:schemeClr val="accent1"/>
          </a:effectRef>
          <a:fontRef idx="minor">
            <a:schemeClr val="tx1"/>
          </a:fontRef>
        </p:style>
      </p:cxnSp>
      <p:cxnSp>
        <p:nvCxnSpPr>
          <p:cNvPr id="42" name="Connecteur en angle 41"/>
          <p:cNvCxnSpPr/>
          <p:nvPr/>
        </p:nvCxnSpPr>
        <p:spPr>
          <a:xfrm>
            <a:off x="323528" y="3429000"/>
            <a:ext cx="0" cy="1008112"/>
          </a:xfrm>
          <a:prstGeom prst="straightConnector1">
            <a:avLst/>
          </a:prstGeom>
          <a:ln w="63500">
            <a:solidFill>
              <a:schemeClr val="tx2"/>
            </a:solidFill>
            <a:headEnd type="none"/>
            <a:tailEnd type="none"/>
          </a:ln>
        </p:spPr>
        <p:style>
          <a:lnRef idx="3">
            <a:schemeClr val="accent1"/>
          </a:lnRef>
          <a:fillRef idx="0">
            <a:schemeClr val="accent1"/>
          </a:fillRef>
          <a:effectRef idx="2">
            <a:schemeClr val="accent1"/>
          </a:effectRef>
          <a:fontRef idx="minor">
            <a:schemeClr val="tx1"/>
          </a:fontRef>
        </p:style>
      </p:cxnSp>
      <p:sp>
        <p:nvSpPr>
          <p:cNvPr id="45" name="Rectangle à coins arrondis 44"/>
          <p:cNvSpPr/>
          <p:nvPr/>
        </p:nvSpPr>
        <p:spPr>
          <a:xfrm>
            <a:off x="142843"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PROJET</a:t>
            </a:r>
            <a:endParaRPr lang="fr-FR" sz="2000" b="1" dirty="0"/>
          </a:p>
        </p:txBody>
      </p:sp>
      <p:sp>
        <p:nvSpPr>
          <p:cNvPr id="44" name="Rectangle à coins arrondis 43"/>
          <p:cNvSpPr/>
          <p:nvPr/>
        </p:nvSpPr>
        <p:spPr>
          <a:xfrm>
            <a:off x="142843" y="17728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Concevoir</a:t>
            </a:r>
            <a:endParaRPr lang="fr-FR" sz="2400" b="1" dirty="0">
              <a:solidFill>
                <a:schemeClr val="accent1">
                  <a:lumMod val="20000"/>
                  <a:lumOff val="80000"/>
                </a:schemeClr>
              </a:solidFill>
              <a:latin typeface="Courier New" pitchFamily="49" charset="0"/>
              <a:cs typeface="Courier New" pitchFamily="49" charset="0"/>
            </a:endParaRPr>
          </a:p>
        </p:txBody>
      </p:sp>
      <p:sp>
        <p:nvSpPr>
          <p:cNvPr id="46" name="Rectangle à coins arrondis 45"/>
          <p:cNvSpPr/>
          <p:nvPr/>
        </p:nvSpPr>
        <p:spPr>
          <a:xfrm>
            <a:off x="142843" y="4365184"/>
            <a:ext cx="2088000" cy="720000"/>
          </a:xfrm>
          <a:prstGeom prst="roundRect">
            <a:avLst/>
          </a:prstGeom>
          <a:solidFill>
            <a:schemeClr val="tx2">
              <a:lumMod val="60000"/>
              <a:lumOff val="40000"/>
            </a:schemeClr>
          </a:solidFill>
          <a:ln>
            <a:solidFill>
              <a:srgbClr val="C0000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Organiser</a:t>
            </a:r>
            <a:endParaRPr lang="fr-FR" sz="2400" b="1" dirty="0">
              <a:solidFill>
                <a:schemeClr val="accent1">
                  <a:lumMod val="20000"/>
                  <a:lumOff val="80000"/>
                </a:schemeClr>
              </a:solidFill>
              <a:latin typeface="Courier New" pitchFamily="49" charset="0"/>
              <a:cs typeface="Courier New" pitchFamily="49" charset="0"/>
            </a:endParaRPr>
          </a:p>
        </p:txBody>
      </p:sp>
      <p:cxnSp>
        <p:nvCxnSpPr>
          <p:cNvPr id="22" name="Connecteur droit avec flèche 21"/>
          <p:cNvCxnSpPr>
            <a:stCxn id="50" idx="1"/>
            <a:endCxn id="14" idx="0"/>
          </p:cNvCxnSpPr>
          <p:nvPr/>
        </p:nvCxnSpPr>
        <p:spPr>
          <a:xfrm>
            <a:off x="3598256" y="1556792"/>
            <a:ext cx="3566032" cy="0"/>
          </a:xfrm>
          <a:prstGeom prst="straightConnector1">
            <a:avLst/>
          </a:prstGeom>
          <a:ln w="63500">
            <a:solidFill>
              <a:schemeClr val="tx2"/>
            </a:solidFill>
            <a:headEnd type="oval"/>
            <a:tailEnd type="triangle"/>
          </a:ln>
        </p:spPr>
        <p:style>
          <a:lnRef idx="3">
            <a:schemeClr val="accent1"/>
          </a:lnRef>
          <a:fillRef idx="0">
            <a:schemeClr val="accent1"/>
          </a:fillRef>
          <a:effectRef idx="2">
            <a:schemeClr val="accent1"/>
          </a:effectRef>
          <a:fontRef idx="minor">
            <a:schemeClr val="tx1"/>
          </a:fontRef>
        </p:style>
      </p:cxnSp>
      <p:sp>
        <p:nvSpPr>
          <p:cNvPr id="25" name="Arrondir un rectangle à un seul coin 24"/>
          <p:cNvSpPr/>
          <p:nvPr/>
        </p:nvSpPr>
        <p:spPr>
          <a:xfrm>
            <a:off x="5292080" y="3068960"/>
            <a:ext cx="3744416" cy="720080"/>
          </a:xfrm>
          <a:prstGeom prst="round1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Revue de projet 2</a:t>
            </a:r>
          </a:p>
        </p:txBody>
      </p:sp>
      <p:cxnSp>
        <p:nvCxnSpPr>
          <p:cNvPr id="26" name="Connecteur droit avec flèche 25"/>
          <p:cNvCxnSpPr>
            <a:stCxn id="17" idx="1"/>
            <a:endCxn id="25" idx="0"/>
          </p:cNvCxnSpPr>
          <p:nvPr/>
        </p:nvCxnSpPr>
        <p:spPr>
          <a:xfrm>
            <a:off x="3598256" y="3068960"/>
            <a:ext cx="3566032" cy="0"/>
          </a:xfrm>
          <a:prstGeom prst="straightConnector1">
            <a:avLst/>
          </a:prstGeom>
          <a:ln w="63500">
            <a:solidFill>
              <a:schemeClr val="tx2"/>
            </a:solidFill>
            <a:headEnd type="oval"/>
            <a:tailEnd type="triangle"/>
          </a:ln>
        </p:spPr>
        <p:style>
          <a:lnRef idx="3">
            <a:schemeClr val="accent1"/>
          </a:lnRef>
          <a:fillRef idx="0">
            <a:schemeClr val="accent1"/>
          </a:fillRef>
          <a:effectRef idx="2">
            <a:schemeClr val="accent1"/>
          </a:effectRef>
          <a:fontRef idx="minor">
            <a:schemeClr val="tx1"/>
          </a:fontRef>
        </p:style>
      </p:cxnSp>
      <p:sp>
        <p:nvSpPr>
          <p:cNvPr id="28" name="Arrondir un rectangle à un seul coin 27"/>
          <p:cNvSpPr/>
          <p:nvPr/>
        </p:nvSpPr>
        <p:spPr>
          <a:xfrm>
            <a:off x="5292080" y="4581128"/>
            <a:ext cx="3744416" cy="720080"/>
          </a:xfrm>
          <a:prstGeom prst="round1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accent1"/>
                </a:solidFill>
              </a:rPr>
              <a:t>Revue de projet 3</a:t>
            </a:r>
          </a:p>
        </p:txBody>
      </p:sp>
      <p:cxnSp>
        <p:nvCxnSpPr>
          <p:cNvPr id="29" name="Connecteur droit avec flèche 28"/>
          <p:cNvCxnSpPr>
            <a:stCxn id="18" idx="1"/>
            <a:endCxn id="28" idx="0"/>
          </p:cNvCxnSpPr>
          <p:nvPr/>
        </p:nvCxnSpPr>
        <p:spPr>
          <a:xfrm>
            <a:off x="3598256" y="4581128"/>
            <a:ext cx="3566032" cy="0"/>
          </a:xfrm>
          <a:prstGeom prst="straightConnector1">
            <a:avLst/>
          </a:prstGeom>
          <a:ln w="63500">
            <a:solidFill>
              <a:schemeClr val="tx2"/>
            </a:solidFill>
            <a:headEnd type="oval"/>
            <a:tailEnd type="triangle"/>
          </a:ln>
        </p:spPr>
        <p:style>
          <a:lnRef idx="3">
            <a:schemeClr val="accent1"/>
          </a:lnRef>
          <a:fillRef idx="0">
            <a:schemeClr val="accent1"/>
          </a:fillRef>
          <a:effectRef idx="2">
            <a:schemeClr val="accent1"/>
          </a:effectRef>
          <a:fontRef idx="minor">
            <a:schemeClr val="tx1"/>
          </a:fontRef>
        </p:style>
      </p:cxnSp>
      <p:cxnSp>
        <p:nvCxnSpPr>
          <p:cNvPr id="34" name="Connecteur droit avec flèche 33"/>
          <p:cNvCxnSpPr>
            <a:stCxn id="19" idx="1"/>
          </p:cNvCxnSpPr>
          <p:nvPr/>
        </p:nvCxnSpPr>
        <p:spPr>
          <a:xfrm>
            <a:off x="3598256" y="6093296"/>
            <a:ext cx="3566032" cy="0"/>
          </a:xfrm>
          <a:prstGeom prst="straightConnector1">
            <a:avLst/>
          </a:prstGeom>
          <a:ln w="63500">
            <a:solidFill>
              <a:schemeClr val="tx2"/>
            </a:solidFill>
            <a:headEnd type="oval"/>
            <a:tailEnd type="triangle"/>
          </a:ln>
        </p:spPr>
        <p:style>
          <a:lnRef idx="3">
            <a:schemeClr val="accent1"/>
          </a:lnRef>
          <a:fillRef idx="0">
            <a:schemeClr val="accent1"/>
          </a:fillRef>
          <a:effectRef idx="2">
            <a:schemeClr val="accent1"/>
          </a:effectRef>
          <a:fontRef idx="minor">
            <a:schemeClr val="tx1"/>
          </a:fontRef>
        </p:style>
      </p:cxnSp>
      <p:cxnSp>
        <p:nvCxnSpPr>
          <p:cNvPr id="32" name="Connecteur droit avec flèche 31"/>
          <p:cNvCxnSpPr>
            <a:stCxn id="50" idx="0"/>
          </p:cNvCxnSpPr>
          <p:nvPr/>
        </p:nvCxnSpPr>
        <p:spPr>
          <a:xfrm>
            <a:off x="5076056" y="944724"/>
            <a:ext cx="0" cy="4572508"/>
          </a:xfrm>
          <a:prstGeom prst="straightConnector1">
            <a:avLst/>
          </a:prstGeom>
          <a:ln w="101600">
            <a:solidFill>
              <a:srgbClr val="C00000"/>
            </a:solidFill>
            <a:headEnd type="oval"/>
            <a:tailEnd type="triangle"/>
          </a:ln>
        </p:spPr>
        <p:style>
          <a:lnRef idx="3">
            <a:schemeClr val="accent2"/>
          </a:lnRef>
          <a:fillRef idx="0">
            <a:schemeClr val="accent2"/>
          </a:fillRef>
          <a:effectRef idx="2">
            <a:schemeClr val="accent2"/>
          </a:effectRef>
          <a:fontRef idx="minor">
            <a:schemeClr val="tx1"/>
          </a:fontRef>
        </p:style>
      </p:cxnSp>
      <p:pic>
        <p:nvPicPr>
          <p:cNvPr id="27" name="Image 26" descr="projet_synthese_1.jpg"/>
          <p:cNvPicPr>
            <a:picLocks noChangeAspect="1"/>
          </p:cNvPicPr>
          <p:nvPr/>
        </p:nvPicPr>
        <p:blipFill>
          <a:blip r:embed="rId3" cstate="print"/>
          <a:stretch>
            <a:fillRect/>
          </a:stretch>
        </p:blipFill>
        <p:spPr>
          <a:xfrm>
            <a:off x="5449542" y="2060848"/>
            <a:ext cx="3307529" cy="4680000"/>
          </a:xfrm>
          <a:prstGeom prst="rect">
            <a:avLst/>
          </a:prstGeom>
          <a:ln>
            <a:solidFill>
              <a:srgbClr val="C00000"/>
            </a:solidFill>
          </a:ln>
        </p:spPr>
      </p:pic>
      <p:pic>
        <p:nvPicPr>
          <p:cNvPr id="30" name="Image 29" descr="projet_eval_1.jpg"/>
          <p:cNvPicPr>
            <a:picLocks noChangeAspect="1"/>
          </p:cNvPicPr>
          <p:nvPr/>
        </p:nvPicPr>
        <p:blipFill>
          <a:blip r:embed="rId4" cstate="print"/>
          <a:stretch>
            <a:fillRect/>
          </a:stretch>
        </p:blipFill>
        <p:spPr>
          <a:xfrm>
            <a:off x="5593558" y="2178000"/>
            <a:ext cx="3298922" cy="4680000"/>
          </a:xfrm>
          <a:prstGeom prst="rect">
            <a:avLst/>
          </a:prstGeom>
          <a:ln>
            <a:solidFill>
              <a:srgbClr val="C00000"/>
            </a:solidFill>
          </a:ln>
        </p:spPr>
      </p:pic>
      <p:pic>
        <p:nvPicPr>
          <p:cNvPr id="31" name="Image 30" descr="projet_eval_2.jpg"/>
          <p:cNvPicPr>
            <a:picLocks noChangeAspect="1"/>
          </p:cNvPicPr>
          <p:nvPr/>
        </p:nvPicPr>
        <p:blipFill>
          <a:blip r:embed="rId5" cstate="print"/>
          <a:stretch>
            <a:fillRect/>
          </a:stretch>
        </p:blipFill>
        <p:spPr>
          <a:xfrm>
            <a:off x="5593558" y="2178000"/>
            <a:ext cx="3298922" cy="4680000"/>
          </a:xfrm>
          <a:prstGeom prst="rect">
            <a:avLst/>
          </a:prstGeom>
          <a:ln>
            <a:solidFill>
              <a:srgbClr val="C00000"/>
            </a:solidFill>
          </a:ln>
        </p:spPr>
      </p:pic>
      <p:pic>
        <p:nvPicPr>
          <p:cNvPr id="35" name="Image 34" descr="projet_eval_3.jpg"/>
          <p:cNvPicPr>
            <a:picLocks noChangeAspect="1"/>
          </p:cNvPicPr>
          <p:nvPr/>
        </p:nvPicPr>
        <p:blipFill>
          <a:blip r:embed="rId6" cstate="print"/>
          <a:stretch>
            <a:fillRect/>
          </a:stretch>
        </p:blipFill>
        <p:spPr>
          <a:xfrm>
            <a:off x="5593558" y="2178000"/>
            <a:ext cx="3298922" cy="4680000"/>
          </a:xfrm>
          <a:prstGeom prst="rect">
            <a:avLst/>
          </a:prstGeom>
          <a:ln>
            <a:solidFill>
              <a:srgbClr val="C00000"/>
            </a:solidFill>
          </a:ln>
        </p:spPr>
      </p:pic>
      <p:sp>
        <p:nvSpPr>
          <p:cNvPr id="36" name="Rectangle 35"/>
          <p:cNvSpPr/>
          <p:nvPr/>
        </p:nvSpPr>
        <p:spPr>
          <a:xfrm>
            <a:off x="5665566" y="3212976"/>
            <a:ext cx="3168352" cy="3384376"/>
          </a:xfrm>
          <a:prstGeom prst="rect">
            <a:avLst/>
          </a:prstGeom>
          <a:solidFill>
            <a:srgbClr val="C00000">
              <a:alpha val="50000"/>
            </a:srgb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20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domaine_1.jpg"/>
          <p:cNvPicPr>
            <a:picLocks noChangeAspect="1"/>
          </p:cNvPicPr>
          <p:nvPr/>
        </p:nvPicPr>
        <p:blipFill>
          <a:blip r:embed="rId3" cstate="print"/>
          <a:stretch>
            <a:fillRect/>
          </a:stretch>
        </p:blipFill>
        <p:spPr>
          <a:xfrm>
            <a:off x="7334637" y="72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 2" descr="domaine_3.jpg"/>
          <p:cNvPicPr>
            <a:picLocks noChangeAspect="1"/>
          </p:cNvPicPr>
          <p:nvPr/>
        </p:nvPicPr>
        <p:blipFill>
          <a:blip r:embed="rId4" cstate="print"/>
          <a:stretch>
            <a:fillRect/>
          </a:stretch>
        </p:blipFill>
        <p:spPr>
          <a:xfrm>
            <a:off x="7334637" y="2772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Image 3" descr="domaine_4.jpg"/>
          <p:cNvPicPr>
            <a:picLocks noChangeAspect="1"/>
          </p:cNvPicPr>
          <p:nvPr/>
        </p:nvPicPr>
        <p:blipFill>
          <a:blip r:embed="rId5" cstate="print"/>
          <a:stretch>
            <a:fillRect/>
          </a:stretch>
        </p:blipFill>
        <p:spPr>
          <a:xfrm>
            <a:off x="7334637" y="4140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Image 6" descr="logo_domaine_1.jpg"/>
          <p:cNvPicPr>
            <a:picLocks noChangeAspect="1"/>
          </p:cNvPicPr>
          <p:nvPr/>
        </p:nvPicPr>
        <p:blipFill>
          <a:blip r:embed="rId6" cstate="print"/>
          <a:stretch>
            <a:fillRect/>
          </a:stretch>
        </p:blipFill>
        <p:spPr>
          <a:xfrm>
            <a:off x="6012280" y="162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 7" descr="logo_domaine_2.jpg"/>
          <p:cNvPicPr>
            <a:picLocks noChangeAspect="1"/>
          </p:cNvPicPr>
          <p:nvPr/>
        </p:nvPicPr>
        <p:blipFill>
          <a:blip r:embed="rId7" cstate="print"/>
          <a:stretch>
            <a:fillRect/>
          </a:stretch>
        </p:blipFill>
        <p:spPr>
          <a:xfrm>
            <a:off x="6012280" y="1494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Image 8" descr="logo_domaine_3.jpg"/>
          <p:cNvPicPr>
            <a:picLocks noChangeAspect="1"/>
          </p:cNvPicPr>
          <p:nvPr/>
        </p:nvPicPr>
        <p:blipFill>
          <a:blip r:embed="rId8" cstate="print"/>
          <a:stretch>
            <a:fillRect/>
          </a:stretch>
        </p:blipFill>
        <p:spPr>
          <a:xfrm>
            <a:off x="6012280" y="2862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 9" descr="logo_domaine_4.jpg"/>
          <p:cNvPicPr>
            <a:picLocks noChangeAspect="1"/>
          </p:cNvPicPr>
          <p:nvPr/>
        </p:nvPicPr>
        <p:blipFill>
          <a:blip r:embed="rId9" cstate="print"/>
          <a:stretch>
            <a:fillRect/>
          </a:stretch>
        </p:blipFill>
        <p:spPr>
          <a:xfrm>
            <a:off x="6012280" y="4230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1" name="Image 10" descr="logo_domaine_5.jpg"/>
          <p:cNvPicPr>
            <a:picLocks noChangeAspect="1"/>
          </p:cNvPicPr>
          <p:nvPr/>
        </p:nvPicPr>
        <p:blipFill>
          <a:blip r:embed="rId10" cstate="print"/>
          <a:stretch>
            <a:fillRect/>
          </a:stretch>
        </p:blipFill>
        <p:spPr>
          <a:xfrm>
            <a:off x="6012280" y="5598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Image 11" descr="domaine_5.jpg"/>
          <p:cNvPicPr>
            <a:picLocks noChangeAspect="1"/>
          </p:cNvPicPr>
          <p:nvPr/>
        </p:nvPicPr>
        <p:blipFill>
          <a:blip r:embed="rId11" cstate="print"/>
          <a:stretch>
            <a:fillRect/>
          </a:stretch>
        </p:blipFill>
        <p:spPr>
          <a:xfrm>
            <a:off x="7334637" y="5508000"/>
            <a:ext cx="1621784"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 12" descr="domaine_2.jpg"/>
          <p:cNvPicPr>
            <a:picLocks noChangeAspect="1"/>
          </p:cNvPicPr>
          <p:nvPr/>
        </p:nvPicPr>
        <p:blipFill>
          <a:blip r:embed="rId12" cstate="print"/>
          <a:stretch>
            <a:fillRect/>
          </a:stretch>
        </p:blipFill>
        <p:spPr>
          <a:xfrm>
            <a:off x="7334637" y="1404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aphicFrame>
        <p:nvGraphicFramePr>
          <p:cNvPr id="15" name="Tableau 14"/>
          <p:cNvGraphicFramePr>
            <a:graphicFrameLocks noGrp="1"/>
          </p:cNvGraphicFramePr>
          <p:nvPr/>
        </p:nvGraphicFramePr>
        <p:xfrm>
          <a:off x="0" y="0"/>
          <a:ext cx="5796138" cy="6858000"/>
        </p:xfrm>
        <a:graphic>
          <a:graphicData uri="http://schemas.openxmlformats.org/drawingml/2006/table">
            <a:tbl>
              <a:tblPr firstRow="1" bandRow="1">
                <a:tableStyleId>{5C22544A-7EE6-4342-B048-85BDC9FD1C3A}</a:tableStyleId>
              </a:tblPr>
              <a:tblGrid>
                <a:gridCol w="966023">
                  <a:extLst>
                    <a:ext uri="{9D8B030D-6E8A-4147-A177-3AD203B41FA5}">
                      <a16:colId xmlns:a16="http://schemas.microsoft.com/office/drawing/2014/main" val="20000"/>
                    </a:ext>
                  </a:extLst>
                </a:gridCol>
                <a:gridCol w="966023">
                  <a:extLst>
                    <a:ext uri="{9D8B030D-6E8A-4147-A177-3AD203B41FA5}">
                      <a16:colId xmlns:a16="http://schemas.microsoft.com/office/drawing/2014/main" val="20001"/>
                    </a:ext>
                  </a:extLst>
                </a:gridCol>
                <a:gridCol w="966023">
                  <a:extLst>
                    <a:ext uri="{9D8B030D-6E8A-4147-A177-3AD203B41FA5}">
                      <a16:colId xmlns:a16="http://schemas.microsoft.com/office/drawing/2014/main" val="20002"/>
                    </a:ext>
                  </a:extLst>
                </a:gridCol>
                <a:gridCol w="966023">
                  <a:extLst>
                    <a:ext uri="{9D8B030D-6E8A-4147-A177-3AD203B41FA5}">
                      <a16:colId xmlns:a16="http://schemas.microsoft.com/office/drawing/2014/main" val="20003"/>
                    </a:ext>
                  </a:extLst>
                </a:gridCol>
                <a:gridCol w="966023">
                  <a:extLst>
                    <a:ext uri="{9D8B030D-6E8A-4147-A177-3AD203B41FA5}">
                      <a16:colId xmlns:a16="http://schemas.microsoft.com/office/drawing/2014/main" val="20004"/>
                    </a:ext>
                  </a:extLst>
                </a:gridCol>
                <a:gridCol w="966023">
                  <a:extLst>
                    <a:ext uri="{9D8B030D-6E8A-4147-A177-3AD203B41FA5}">
                      <a16:colId xmlns:a16="http://schemas.microsoft.com/office/drawing/2014/main" val="20005"/>
                    </a:ext>
                  </a:extLst>
                </a:gridCol>
              </a:tblGrid>
              <a:tr h="1371600">
                <a:tc rowSpan="5">
                  <a:txBody>
                    <a:bodyPr/>
                    <a:lstStyle/>
                    <a:p>
                      <a:pPr marL="0" algn="ctr" defTabSz="914400" rtl="0" eaLnBrk="1" latinLnBrk="0" hangingPunct="1"/>
                      <a:r>
                        <a:rPr lang="fr-FR" sz="5400" b="1" kern="1200" dirty="0" smtClean="0">
                          <a:solidFill>
                            <a:schemeClr val="accent1"/>
                          </a:solidFill>
                          <a:latin typeface="+mn-lt"/>
                          <a:ea typeface="+mn-ea"/>
                          <a:cs typeface="+mn-cs"/>
                        </a:rPr>
                        <a:t>INVESTIGATION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algn="ctr" defTabSz="914400" rtl="0" eaLnBrk="1" latinLnBrk="0" hangingPunct="1"/>
                      <a:r>
                        <a:rPr lang="fr-FR" sz="4800" b="1" kern="1200" dirty="0" smtClean="0">
                          <a:solidFill>
                            <a:schemeClr val="accent1"/>
                          </a:solidFill>
                          <a:latin typeface="+mn-lt"/>
                          <a:ea typeface="+mn-ea"/>
                          <a:cs typeface="+mn-cs"/>
                        </a:rPr>
                        <a:t>Résolution de</a:t>
                      </a:r>
                      <a:r>
                        <a:rPr lang="fr-FR" sz="4800" b="1" kern="1200" baseline="0" dirty="0" smtClean="0">
                          <a:solidFill>
                            <a:schemeClr val="accent1"/>
                          </a:solidFill>
                          <a:latin typeface="+mn-lt"/>
                          <a:ea typeface="+mn-ea"/>
                          <a:cs typeface="+mn-cs"/>
                        </a:rPr>
                        <a:t> PROB</a:t>
                      </a:r>
                      <a:r>
                        <a:rPr lang="fr-FR" sz="4800" b="1" kern="1200" dirty="0" smtClean="0">
                          <a:solidFill>
                            <a:schemeClr val="accent1"/>
                          </a:solidFill>
                          <a:latin typeface="+mn-lt"/>
                          <a:ea typeface="+mn-ea"/>
                          <a:cs typeface="+mn-cs"/>
                        </a:rPr>
                        <a:t>LÈME</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a:r>
                        <a:rPr lang="fr-FR" sz="5400" b="1" kern="1200" dirty="0" smtClean="0">
                          <a:solidFill>
                            <a:schemeClr val="accent1"/>
                          </a:solidFill>
                          <a:latin typeface="+mn-lt"/>
                          <a:ea typeface="+mn-ea"/>
                          <a:cs typeface="+mn-cs"/>
                        </a:rPr>
                        <a:t>PROJET</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371600">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371600">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8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8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71600">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371600">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fr-FR" sz="8000" b="1" kern="1200" dirty="0" smtClean="0">
                          <a:solidFill>
                            <a:schemeClr val="accent1"/>
                          </a:solidFill>
                          <a:latin typeface="+mn-lt"/>
                          <a:ea typeface="+mn-ea"/>
                          <a:cs typeface="+mn-cs"/>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8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lang="fr-FR" sz="8000" dirty="0">
                        <a:solidFill>
                          <a:schemeClr val="bg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fr-FR" sz="8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20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Tableau 36"/>
          <p:cNvGraphicFramePr>
            <a:graphicFrameLocks noGrp="1"/>
          </p:cNvGraphicFramePr>
          <p:nvPr/>
        </p:nvGraphicFramePr>
        <p:xfrm>
          <a:off x="0" y="-2"/>
          <a:ext cx="9144000" cy="6858001"/>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1365741">
                <a:tc gridSpan="2">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hMerge="1">
                  <a:txBody>
                    <a:bodyPr/>
                    <a:lstStyle/>
                    <a:p>
                      <a:endParaRPr lang="fr-FR" dirty="0">
                        <a:ln>
                          <a:solidFill>
                            <a:schemeClr val="bg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fr-FR" dirty="0">
                        <a:ln>
                          <a:solidFill>
                            <a:schemeClr val="bg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fr-FR" dirty="0">
                        <a:ln>
                          <a:solidFill>
                            <a:schemeClr val="bg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hMerge="1">
                  <a:txBody>
                    <a:bodyPr/>
                    <a:lstStyle/>
                    <a:p>
                      <a:endParaRPr lang="fr-FR" dirty="0">
                        <a:ln>
                          <a:solidFill>
                            <a:schemeClr val="bg1"/>
                          </a:solid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1515106">
                <a:tc>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endParaRPr lang="fr-FR" dirty="0" smtClean="0">
                        <a:ln>
                          <a:solidFill>
                            <a:schemeClr val="bg1"/>
                          </a:solidFill>
                        </a:ln>
                      </a:endParaRPr>
                    </a:p>
                    <a:p>
                      <a:endParaRPr lang="fr-FR" dirty="0" smtClean="0">
                        <a:ln>
                          <a:solidFill>
                            <a:schemeClr val="bg1"/>
                          </a:solidFill>
                        </a:ln>
                      </a:endParaRPr>
                    </a:p>
                    <a:p>
                      <a:endParaRPr lang="fr-FR" dirty="0" smtClean="0">
                        <a:ln>
                          <a:solidFill>
                            <a:schemeClr val="bg1"/>
                          </a:solidFill>
                        </a:ln>
                      </a:endParaRPr>
                    </a:p>
                    <a:p>
                      <a:endParaRPr lang="fr-FR" dirty="0" smtClean="0">
                        <a:ln>
                          <a:solidFill>
                            <a:schemeClr val="bg1"/>
                          </a:solidFill>
                        </a:ln>
                      </a:endParaRPr>
                    </a:p>
                    <a:p>
                      <a:endParaRPr lang="fr-FR" dirty="0">
                        <a:ln>
                          <a:solidFill>
                            <a:schemeClr val="bg1"/>
                          </a:solidFill>
                        </a:l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1"/>
                  </a:ext>
                </a:extLst>
              </a:tr>
              <a:tr h="473471">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accent1"/>
                          </a:solidFill>
                          <a:latin typeface="+mn-lt"/>
                          <a:ea typeface="+mn-ea"/>
                          <a:cs typeface="+mn-cs"/>
                        </a:rPr>
                        <a:t>Démarche d’INVESTIGATION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lang="fr-FR" sz="1200" dirty="0">
                        <a:ln>
                          <a:solidFill>
                            <a:schemeClr val="bg1"/>
                          </a:solidFill>
                        </a:ln>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ln>
                          <a:solidFill>
                            <a:schemeClr val="bg1"/>
                          </a:solidFill>
                        </a:ln>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200" dirty="0" smtClean="0">
                        <a:ln>
                          <a:solidFill>
                            <a:schemeClr val="bg1"/>
                          </a:solidFill>
                        </a:ln>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fr-FR" sz="1200" dirty="0">
                        <a:ln>
                          <a:solidFill>
                            <a:schemeClr val="bg1"/>
                          </a:solidFill>
                        </a:ln>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fr-FR" sz="1200" dirty="0">
                        <a:ln>
                          <a:solidFill>
                            <a:schemeClr val="bg1"/>
                          </a:solidFill>
                        </a:ln>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algn="ctr"/>
                      <a:endParaRPr lang="fr-FR" sz="1200" dirty="0">
                        <a:ln>
                          <a:solidFill>
                            <a:schemeClr val="bg1"/>
                          </a:solidFill>
                        </a:ln>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algn="ctr"/>
                      <a:endParaRPr lang="fr-FR" sz="1200" dirty="0">
                        <a:ln>
                          <a:solidFill>
                            <a:schemeClr val="bg1"/>
                          </a:solidFill>
                        </a:ln>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r h="852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smtClean="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smtClean="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smtClean="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3"/>
                  </a:ext>
                </a:extLst>
              </a:tr>
              <a:tr h="473471">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accent1"/>
                          </a:solidFill>
                          <a:latin typeface="+mn-lt"/>
                          <a:ea typeface="+mn-ea"/>
                          <a:cs typeface="+mn-cs"/>
                        </a:rPr>
                        <a:t>Démarche de RÉSOLUTION de PROBLÈME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4"/>
                  </a:ext>
                </a:extLst>
              </a:tr>
              <a:tr h="852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5"/>
                  </a:ext>
                </a:extLst>
              </a:tr>
              <a:tr h="473471">
                <a:tc gridSpan="8">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chemeClr val="accent1"/>
                          </a:solidFill>
                          <a:latin typeface="+mn-lt"/>
                          <a:ea typeface="+mn-ea"/>
                          <a:cs typeface="+mn-cs"/>
                        </a:rPr>
                        <a:t>Démarche de PROJET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smtClean="0">
                        <a:solidFill>
                          <a:schemeClr val="accent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6"/>
                  </a:ext>
                </a:extLst>
              </a:tr>
              <a:tr h="8522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4800" b="1" kern="1200" dirty="0" smtClean="0">
                          <a:solidFill>
                            <a:schemeClr val="bg1">
                              <a:lumMod val="85000"/>
                            </a:schemeClr>
                          </a:solidFill>
                          <a:latin typeface="+mn-lt"/>
                          <a:ea typeface="+mn-ea"/>
                          <a:cs typeface="+mn-cs"/>
                        </a:rPr>
                        <a:t>X</a:t>
                      </a:r>
                      <a:endParaRPr lang="fr-FR" sz="4800" b="1" kern="1200" dirty="0">
                        <a:solidFill>
                          <a:schemeClr val="bg1">
                            <a:lumMod val="85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bl>
          </a:graphicData>
        </a:graphic>
      </p:graphicFrame>
      <p:sp>
        <p:nvSpPr>
          <p:cNvPr id="18" name="ZoneTexte 17"/>
          <p:cNvSpPr txBox="1"/>
          <p:nvPr/>
        </p:nvSpPr>
        <p:spPr>
          <a:xfrm>
            <a:off x="395544" y="116808"/>
            <a:ext cx="1584000" cy="1584000"/>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wrap="square" lIns="0" rIns="0" rtlCol="0" anchor="ctr" anchorCtr="0">
            <a:noAutofit/>
          </a:bodyPr>
          <a:lstStyle/>
          <a:p>
            <a:pPr algn="ctr"/>
            <a:r>
              <a:rPr lang="fr-FR" sz="1400" b="1" dirty="0" smtClean="0">
                <a:solidFill>
                  <a:schemeClr val="accent6">
                    <a:lumMod val="50000"/>
                  </a:schemeClr>
                </a:solidFill>
              </a:rPr>
              <a:t>Design, innovation</a:t>
            </a:r>
          </a:p>
          <a:p>
            <a:pPr algn="ctr"/>
            <a:r>
              <a:rPr lang="fr-FR" sz="1400" b="1" dirty="0" smtClean="0">
                <a:solidFill>
                  <a:schemeClr val="accent6">
                    <a:lumMod val="50000"/>
                  </a:schemeClr>
                </a:solidFill>
              </a:rPr>
              <a:t>et créativité</a:t>
            </a:r>
          </a:p>
        </p:txBody>
      </p:sp>
      <p:sp>
        <p:nvSpPr>
          <p:cNvPr id="24" name="ZoneTexte 23"/>
          <p:cNvSpPr txBox="1"/>
          <p:nvPr/>
        </p:nvSpPr>
        <p:spPr>
          <a:xfrm>
            <a:off x="7236304" y="116808"/>
            <a:ext cx="1584000" cy="1584000"/>
          </a:xfrm>
          <a:prstGeom prst="ellipse">
            <a:avLst/>
          </a:prstGeom>
          <a:solidFill>
            <a:schemeClr val="accent3"/>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3">
                    <a:lumMod val="50000"/>
                  </a:schemeClr>
                </a:solidFill>
              </a:rPr>
              <a:t>L’informatique</a:t>
            </a:r>
          </a:p>
          <a:p>
            <a:pPr algn="ctr"/>
            <a:r>
              <a:rPr lang="fr-FR" sz="1400" b="1" dirty="0" smtClean="0">
                <a:solidFill>
                  <a:schemeClr val="accent3">
                    <a:lumMod val="50000"/>
                  </a:schemeClr>
                </a:solidFill>
              </a:rPr>
              <a:t>et la</a:t>
            </a:r>
          </a:p>
          <a:p>
            <a:pPr algn="ctr"/>
            <a:r>
              <a:rPr lang="fr-FR" sz="1400" b="1" dirty="0" smtClean="0">
                <a:solidFill>
                  <a:schemeClr val="accent3">
                    <a:lumMod val="50000"/>
                  </a:schemeClr>
                </a:solidFill>
              </a:rPr>
              <a:t>programmation</a:t>
            </a:r>
            <a:endParaRPr lang="fr-FR" sz="1400" b="1" dirty="0">
              <a:solidFill>
                <a:schemeClr val="accent3">
                  <a:lumMod val="50000"/>
                </a:schemeClr>
              </a:solidFill>
            </a:endParaRPr>
          </a:p>
        </p:txBody>
      </p:sp>
      <p:sp>
        <p:nvSpPr>
          <p:cNvPr id="25" name="ZoneTexte 24"/>
          <p:cNvSpPr txBox="1"/>
          <p:nvPr/>
        </p:nvSpPr>
        <p:spPr>
          <a:xfrm>
            <a:off x="467544" y="188808"/>
            <a:ext cx="1440000" cy="14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DIC</a:t>
            </a:r>
            <a:endParaRPr lang="fr-FR" sz="2000" b="1" dirty="0">
              <a:solidFill>
                <a:schemeClr val="bg1">
                  <a:lumMod val="75000"/>
                </a:schemeClr>
              </a:solidFill>
            </a:endParaRPr>
          </a:p>
        </p:txBody>
      </p:sp>
      <p:sp>
        <p:nvSpPr>
          <p:cNvPr id="28" name="ZoneTexte 27"/>
          <p:cNvSpPr txBox="1"/>
          <p:nvPr/>
        </p:nvSpPr>
        <p:spPr>
          <a:xfrm>
            <a:off x="7308304" y="188808"/>
            <a:ext cx="1440000" cy="1440000"/>
          </a:xfrm>
          <a:prstGeom prst="ellipse">
            <a:avLst/>
          </a:prstGeom>
          <a:solidFill>
            <a:schemeClr val="accent3">
              <a:lumMod val="75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IP</a:t>
            </a:r>
            <a:endParaRPr lang="fr-FR" sz="2000" b="1" dirty="0">
              <a:solidFill>
                <a:schemeClr val="bg1">
                  <a:lumMod val="75000"/>
                </a:schemeClr>
              </a:solidFill>
            </a:endParaRPr>
          </a:p>
        </p:txBody>
      </p:sp>
      <p:sp>
        <p:nvSpPr>
          <p:cNvPr id="30" name="Ellipse 29"/>
          <p:cNvSpPr/>
          <p:nvPr/>
        </p:nvSpPr>
        <p:spPr>
          <a:xfrm>
            <a:off x="1162800" y="1700808"/>
            <a:ext cx="1116000" cy="1116000"/>
          </a:xfrm>
          <a:prstGeom prst="ellipse">
            <a:avLst/>
          </a:prstGeom>
          <a:solidFill>
            <a:schemeClr val="bg1">
              <a:lumMod val="75000"/>
            </a:schemeClr>
          </a:solidFill>
          <a:ln>
            <a:solidFill>
              <a:schemeClr val="accent6"/>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6">
                    <a:lumMod val="50000"/>
                  </a:schemeClr>
                </a:solidFill>
              </a:rPr>
              <a:t>Réaliser, de manière collaborative,</a:t>
            </a:r>
          </a:p>
          <a:p>
            <a:pPr algn="ctr"/>
            <a:r>
              <a:rPr lang="fr-FR" sz="900" b="1" dirty="0" smtClean="0">
                <a:solidFill>
                  <a:schemeClr val="accent6">
                    <a:lumMod val="50000"/>
                  </a:schemeClr>
                </a:solidFill>
              </a:rPr>
              <a:t>le prototype d’un objet communicant</a:t>
            </a:r>
          </a:p>
        </p:txBody>
      </p:sp>
      <p:sp>
        <p:nvSpPr>
          <p:cNvPr id="20" name="ZoneTexte 19"/>
          <p:cNvSpPr txBox="1"/>
          <p:nvPr/>
        </p:nvSpPr>
        <p:spPr>
          <a:xfrm>
            <a:off x="2627792" y="116808"/>
            <a:ext cx="1584000" cy="1584000"/>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5">
                    <a:lumMod val="50000"/>
                  </a:schemeClr>
                </a:solidFill>
              </a:rPr>
              <a:t>Les objets</a:t>
            </a:r>
          </a:p>
          <a:p>
            <a:pPr algn="ctr"/>
            <a:r>
              <a:rPr lang="fr-FR" sz="1400" b="1" dirty="0" smtClean="0">
                <a:solidFill>
                  <a:schemeClr val="accent5">
                    <a:lumMod val="50000"/>
                  </a:schemeClr>
                </a:solidFill>
              </a:rPr>
              <a:t>techniques,</a:t>
            </a:r>
          </a:p>
          <a:p>
            <a:pPr algn="ctr"/>
            <a:r>
              <a:rPr lang="fr-FR" sz="1400" b="1" dirty="0" smtClean="0">
                <a:solidFill>
                  <a:schemeClr val="accent5">
                    <a:lumMod val="50000"/>
                  </a:schemeClr>
                </a:solidFill>
              </a:rPr>
              <a:t>les services et</a:t>
            </a:r>
          </a:p>
          <a:p>
            <a:pPr algn="ctr"/>
            <a:r>
              <a:rPr lang="fr-FR" sz="1400" b="1" dirty="0" smtClean="0">
                <a:solidFill>
                  <a:schemeClr val="accent5">
                    <a:lumMod val="50000"/>
                  </a:schemeClr>
                </a:solidFill>
              </a:rPr>
              <a:t>les changements</a:t>
            </a:r>
          </a:p>
          <a:p>
            <a:pPr algn="ctr"/>
            <a:r>
              <a:rPr lang="fr-FR" sz="1400" b="1" dirty="0" smtClean="0">
                <a:solidFill>
                  <a:schemeClr val="accent5">
                    <a:lumMod val="50000"/>
                  </a:schemeClr>
                </a:solidFill>
              </a:rPr>
              <a:t>Induits dans</a:t>
            </a:r>
          </a:p>
          <a:p>
            <a:pPr algn="ctr"/>
            <a:r>
              <a:rPr lang="fr-FR" sz="1400" b="1" dirty="0" smtClean="0">
                <a:solidFill>
                  <a:schemeClr val="accent5">
                    <a:lumMod val="50000"/>
                  </a:schemeClr>
                </a:solidFill>
              </a:rPr>
              <a:t>la société</a:t>
            </a:r>
          </a:p>
        </p:txBody>
      </p:sp>
      <p:sp>
        <p:nvSpPr>
          <p:cNvPr id="26" name="ZoneTexte 25"/>
          <p:cNvSpPr txBox="1"/>
          <p:nvPr/>
        </p:nvSpPr>
        <p:spPr>
          <a:xfrm>
            <a:off x="2699792" y="188808"/>
            <a:ext cx="1440000" cy="1440000"/>
          </a:xfrm>
          <a:prstGeom prst="ellipse">
            <a:avLst/>
          </a:prstGeom>
          <a:solidFill>
            <a:schemeClr val="accent1">
              <a:lumMod val="75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OSTSCIS</a:t>
            </a:r>
            <a:endParaRPr lang="fr-FR" sz="2000" b="1" dirty="0">
              <a:solidFill>
                <a:schemeClr val="bg1">
                  <a:lumMod val="75000"/>
                </a:schemeClr>
              </a:solidFill>
            </a:endParaRPr>
          </a:p>
        </p:txBody>
      </p:sp>
      <p:sp>
        <p:nvSpPr>
          <p:cNvPr id="31" name="Ellipse 30"/>
          <p:cNvSpPr/>
          <p:nvPr/>
        </p:nvSpPr>
        <p:spPr>
          <a:xfrm>
            <a:off x="2304000" y="1700808"/>
            <a:ext cx="1116000" cy="1116000"/>
          </a:xfrm>
          <a:prstGeom prst="ellipse">
            <a:avLst/>
          </a:prstGeom>
          <a:solidFill>
            <a:schemeClr val="bg1">
              <a:lumMod val="7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900" b="1" dirty="0" smtClean="0">
                <a:solidFill>
                  <a:schemeClr val="accent5">
                    <a:lumMod val="50000"/>
                  </a:schemeClr>
                </a:solidFill>
              </a:rPr>
              <a:t>Comparer et commenter les évolutions des objets et systèmes</a:t>
            </a:r>
          </a:p>
        </p:txBody>
      </p:sp>
      <p:sp>
        <p:nvSpPr>
          <p:cNvPr id="32" name="Ellipse 31"/>
          <p:cNvSpPr/>
          <p:nvPr/>
        </p:nvSpPr>
        <p:spPr>
          <a:xfrm>
            <a:off x="3438000" y="1700808"/>
            <a:ext cx="1116000" cy="1116000"/>
          </a:xfrm>
          <a:prstGeom prst="ellipse">
            <a:avLst/>
          </a:prstGeom>
          <a:solidFill>
            <a:schemeClr val="bg1">
              <a:lumMod val="7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900" b="1" dirty="0" smtClean="0">
                <a:solidFill>
                  <a:schemeClr val="accent5">
                    <a:lumMod val="50000"/>
                  </a:schemeClr>
                </a:solidFill>
              </a:rPr>
              <a:t>Exprimer sa pensée à l’aide d’outils de description adaptés</a:t>
            </a:r>
          </a:p>
        </p:txBody>
      </p:sp>
      <p:sp>
        <p:nvSpPr>
          <p:cNvPr id="29" name="Ellipse 28"/>
          <p:cNvSpPr/>
          <p:nvPr/>
        </p:nvSpPr>
        <p:spPr>
          <a:xfrm>
            <a:off x="18000" y="1700808"/>
            <a:ext cx="1116000" cy="1116000"/>
          </a:xfrm>
          <a:prstGeom prst="ellipse">
            <a:avLst/>
          </a:prstGeom>
          <a:solidFill>
            <a:schemeClr val="bg1">
              <a:lumMod val="75000"/>
            </a:schemeClr>
          </a:solidFill>
          <a:ln>
            <a:solidFill>
              <a:schemeClr val="accent6"/>
            </a:solidFill>
          </a:ln>
        </p:spPr>
        <p:style>
          <a:lnRef idx="0">
            <a:schemeClr val="accent6"/>
          </a:lnRef>
          <a:fillRef idx="3">
            <a:schemeClr val="accent6"/>
          </a:fillRef>
          <a:effectRef idx="3">
            <a:schemeClr val="accent6"/>
          </a:effectRef>
          <a:fontRef idx="minor">
            <a:schemeClr val="lt1"/>
          </a:fontRef>
        </p:style>
        <p:txBody>
          <a:bodyPr wrap="none" lIns="0" rIns="0" rtlCol="0" anchor="ctr" anchorCtr="0">
            <a:noAutofit/>
          </a:bodyPr>
          <a:lstStyle/>
          <a:p>
            <a:pPr algn="ctr"/>
            <a:r>
              <a:rPr lang="fr-FR" sz="900" b="1" dirty="0" smtClean="0">
                <a:solidFill>
                  <a:schemeClr val="accent6">
                    <a:lumMod val="50000"/>
                  </a:schemeClr>
                </a:solidFill>
              </a:rPr>
              <a:t>Imaginer</a:t>
            </a:r>
          </a:p>
          <a:p>
            <a:pPr algn="ctr"/>
            <a:r>
              <a:rPr lang="fr-FR" sz="900" b="1" dirty="0" smtClean="0">
                <a:solidFill>
                  <a:schemeClr val="accent6">
                    <a:lumMod val="50000"/>
                  </a:schemeClr>
                </a:solidFill>
              </a:rPr>
              <a:t>des solutions en</a:t>
            </a:r>
          </a:p>
          <a:p>
            <a:pPr algn="ctr"/>
            <a:r>
              <a:rPr lang="fr-FR" sz="900" b="1" dirty="0" smtClean="0">
                <a:solidFill>
                  <a:schemeClr val="accent6">
                    <a:lumMod val="50000"/>
                  </a:schemeClr>
                </a:solidFill>
              </a:rPr>
              <a:t>réponse aux besoins,</a:t>
            </a:r>
          </a:p>
          <a:p>
            <a:pPr algn="ctr"/>
            <a:r>
              <a:rPr lang="fr-FR" sz="900" b="1" dirty="0" smtClean="0">
                <a:solidFill>
                  <a:schemeClr val="accent6">
                    <a:lumMod val="50000"/>
                  </a:schemeClr>
                </a:solidFill>
              </a:rPr>
              <a:t>matérialiser une idée</a:t>
            </a:r>
          </a:p>
          <a:p>
            <a:pPr algn="ctr"/>
            <a:r>
              <a:rPr lang="fr-FR" sz="900" b="1" dirty="0" smtClean="0">
                <a:solidFill>
                  <a:schemeClr val="accent6">
                    <a:lumMod val="50000"/>
                  </a:schemeClr>
                </a:solidFill>
              </a:rPr>
              <a:t>en intégrant une</a:t>
            </a:r>
          </a:p>
          <a:p>
            <a:pPr algn="ctr"/>
            <a:r>
              <a:rPr lang="fr-FR" sz="900" b="1" dirty="0" smtClean="0">
                <a:solidFill>
                  <a:schemeClr val="accent6">
                    <a:lumMod val="50000"/>
                  </a:schemeClr>
                </a:solidFill>
              </a:rPr>
              <a:t>dimension</a:t>
            </a:r>
          </a:p>
          <a:p>
            <a:pPr algn="ctr"/>
            <a:r>
              <a:rPr lang="fr-FR" sz="900" b="1" dirty="0" smtClean="0">
                <a:solidFill>
                  <a:schemeClr val="accent6">
                    <a:lumMod val="50000"/>
                  </a:schemeClr>
                </a:solidFill>
              </a:rPr>
              <a:t>design</a:t>
            </a:r>
          </a:p>
        </p:txBody>
      </p:sp>
      <p:sp>
        <p:nvSpPr>
          <p:cNvPr id="22" name="ZoneTexte 21"/>
          <p:cNvSpPr txBox="1"/>
          <p:nvPr/>
        </p:nvSpPr>
        <p:spPr>
          <a:xfrm>
            <a:off x="4932048" y="116808"/>
            <a:ext cx="1584000" cy="1584000"/>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2">
                    <a:lumMod val="50000"/>
                  </a:schemeClr>
                </a:solidFill>
              </a:rPr>
              <a:t>La </a:t>
            </a:r>
          </a:p>
          <a:p>
            <a:pPr algn="ctr"/>
            <a:r>
              <a:rPr lang="fr-FR" sz="1400" b="1" dirty="0" smtClean="0">
                <a:solidFill>
                  <a:schemeClr val="accent2">
                    <a:lumMod val="50000"/>
                  </a:schemeClr>
                </a:solidFill>
              </a:rPr>
              <a:t>modélisation</a:t>
            </a:r>
          </a:p>
          <a:p>
            <a:pPr algn="ctr"/>
            <a:r>
              <a:rPr lang="fr-FR" sz="1400" b="1" dirty="0" smtClean="0">
                <a:solidFill>
                  <a:schemeClr val="accent2">
                    <a:lumMod val="50000"/>
                  </a:schemeClr>
                </a:solidFill>
              </a:rPr>
              <a:t>et la simulation</a:t>
            </a:r>
          </a:p>
          <a:p>
            <a:pPr algn="ctr"/>
            <a:r>
              <a:rPr lang="fr-FR" sz="1400" b="1" dirty="0" smtClean="0">
                <a:solidFill>
                  <a:schemeClr val="accent2">
                    <a:lumMod val="50000"/>
                  </a:schemeClr>
                </a:solidFill>
              </a:rPr>
              <a:t>des objets et</a:t>
            </a:r>
          </a:p>
          <a:p>
            <a:pPr algn="ctr"/>
            <a:r>
              <a:rPr lang="fr-FR" sz="1400" b="1" dirty="0" smtClean="0">
                <a:solidFill>
                  <a:schemeClr val="accent2">
                    <a:lumMod val="50000"/>
                  </a:schemeClr>
                </a:solidFill>
              </a:rPr>
              <a:t>systèmes </a:t>
            </a:r>
          </a:p>
          <a:p>
            <a:pPr algn="ctr"/>
            <a:r>
              <a:rPr lang="fr-FR" sz="1400" b="1" dirty="0" smtClean="0">
                <a:solidFill>
                  <a:schemeClr val="accent2">
                    <a:lumMod val="50000"/>
                  </a:schemeClr>
                </a:solidFill>
              </a:rPr>
              <a:t>techniques</a:t>
            </a:r>
            <a:endParaRPr lang="fr-FR" sz="1400" b="1" dirty="0">
              <a:solidFill>
                <a:schemeClr val="accent2">
                  <a:lumMod val="50000"/>
                </a:schemeClr>
              </a:solidFill>
            </a:endParaRPr>
          </a:p>
        </p:txBody>
      </p:sp>
      <p:sp>
        <p:nvSpPr>
          <p:cNvPr id="27" name="ZoneTexte 26"/>
          <p:cNvSpPr txBox="1"/>
          <p:nvPr/>
        </p:nvSpPr>
        <p:spPr>
          <a:xfrm>
            <a:off x="5004048" y="188808"/>
            <a:ext cx="1440000" cy="14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MSOST</a:t>
            </a:r>
            <a:endParaRPr lang="fr-FR" sz="2000" b="1" dirty="0">
              <a:solidFill>
                <a:schemeClr val="bg1">
                  <a:lumMod val="75000"/>
                </a:schemeClr>
              </a:solidFill>
            </a:endParaRPr>
          </a:p>
        </p:txBody>
      </p:sp>
      <p:sp>
        <p:nvSpPr>
          <p:cNvPr id="33" name="Ellipse 32"/>
          <p:cNvSpPr/>
          <p:nvPr/>
        </p:nvSpPr>
        <p:spPr>
          <a:xfrm>
            <a:off x="4590000" y="1700808"/>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Analyser le fonctionnement et la structure d’un objet</a:t>
            </a:r>
          </a:p>
        </p:txBody>
      </p:sp>
      <p:sp>
        <p:nvSpPr>
          <p:cNvPr id="34" name="Ellipse 33"/>
          <p:cNvSpPr/>
          <p:nvPr/>
        </p:nvSpPr>
        <p:spPr>
          <a:xfrm>
            <a:off x="5734800" y="1700808"/>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Utiliser une modélisation et simuler le comportement d’un objet</a:t>
            </a:r>
          </a:p>
        </p:txBody>
      </p:sp>
      <p:sp>
        <p:nvSpPr>
          <p:cNvPr id="36" name="Ellipse 35"/>
          <p:cNvSpPr/>
          <p:nvPr/>
        </p:nvSpPr>
        <p:spPr>
          <a:xfrm>
            <a:off x="8010000" y="1700808"/>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Écrire,</a:t>
            </a:r>
          </a:p>
          <a:p>
            <a:pPr algn="ctr"/>
            <a:r>
              <a:rPr lang="fr-FR" sz="900" b="1" dirty="0" smtClean="0">
                <a:solidFill>
                  <a:schemeClr val="accent3">
                    <a:lumMod val="50000"/>
                  </a:schemeClr>
                </a:solidFill>
              </a:rPr>
              <a:t>mettre au point et exécuter un programme</a:t>
            </a:r>
          </a:p>
        </p:txBody>
      </p:sp>
      <p:sp>
        <p:nvSpPr>
          <p:cNvPr id="35" name="Ellipse 34"/>
          <p:cNvSpPr/>
          <p:nvPr/>
        </p:nvSpPr>
        <p:spPr>
          <a:xfrm>
            <a:off x="6876000" y="1700808"/>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Comprendre le fonctionnement d’un réseau informatique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20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0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20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20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0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2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2000"/>
                                        <p:tgtEl>
                                          <p:spTgt spid="3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fade">
                                      <p:cBhvr>
                                        <p:cTn id="34" dur="2000"/>
                                        <p:tgtEl>
                                          <p:spTgt spid="3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20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20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20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2000"/>
                                        <p:tgtEl>
                                          <p:spTgt spid="3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2000"/>
                                        <p:tgtEl>
                                          <p:spTgt spid="3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4" grpId="0" animBg="1"/>
      <p:bldP spid="25" grpId="0" animBg="1"/>
      <p:bldP spid="28" grpId="0" animBg="1"/>
      <p:bldP spid="30" grpId="0" animBg="1"/>
      <p:bldP spid="20" grpId="0" animBg="1"/>
      <p:bldP spid="26" grpId="0" animBg="1"/>
      <p:bldP spid="31" grpId="0" animBg="1"/>
      <p:bldP spid="32" grpId="0" animBg="1"/>
      <p:bldP spid="29" grpId="0" animBg="1"/>
      <p:bldP spid="22" grpId="0" animBg="1"/>
      <p:bldP spid="27" grpId="0" animBg="1"/>
      <p:bldP spid="33" grpId="0" animBg="1"/>
      <p:bldP spid="34" grpId="0" animBg="1"/>
      <p:bldP spid="36" grpId="0" animBg="1"/>
      <p:bldP spid="3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Connecteur en angle 65"/>
          <p:cNvCxnSpPr>
            <a:stCxn id="147" idx="6"/>
            <a:endCxn id="118" idx="2"/>
          </p:cNvCxnSpPr>
          <p:nvPr/>
        </p:nvCxnSpPr>
        <p:spPr>
          <a:xfrm flipV="1">
            <a:off x="1692000" y="2078640"/>
            <a:ext cx="395784" cy="783360"/>
          </a:xfrm>
          <a:prstGeom prst="bentConnector3">
            <a:avLst>
              <a:gd name="adj1" fmla="val 50000"/>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75" name="Connecteur en angle 74"/>
          <p:cNvCxnSpPr>
            <a:stCxn id="147" idx="6"/>
            <a:endCxn id="116" idx="2"/>
          </p:cNvCxnSpPr>
          <p:nvPr/>
        </p:nvCxnSpPr>
        <p:spPr>
          <a:xfrm flipV="1">
            <a:off x="1692000" y="494640"/>
            <a:ext cx="395784" cy="2367360"/>
          </a:xfrm>
          <a:prstGeom prst="bentConnector3">
            <a:avLst>
              <a:gd name="adj1" fmla="val 50000"/>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77" name="Connecteur en angle 76"/>
          <p:cNvCxnSpPr>
            <a:stCxn id="147" idx="6"/>
            <a:endCxn id="117" idx="2"/>
          </p:cNvCxnSpPr>
          <p:nvPr/>
        </p:nvCxnSpPr>
        <p:spPr>
          <a:xfrm flipV="1">
            <a:off x="1692000" y="1286640"/>
            <a:ext cx="395784" cy="1575360"/>
          </a:xfrm>
          <a:prstGeom prst="bentConnector3">
            <a:avLst>
              <a:gd name="adj1" fmla="val 50000"/>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79" name="Connecteur en angle 78"/>
          <p:cNvCxnSpPr>
            <a:stCxn id="147" idx="6"/>
            <a:endCxn id="122" idx="2"/>
          </p:cNvCxnSpPr>
          <p:nvPr/>
        </p:nvCxnSpPr>
        <p:spPr>
          <a:xfrm>
            <a:off x="1692000" y="2862000"/>
            <a:ext cx="395784" cy="2384640"/>
          </a:xfrm>
          <a:prstGeom prst="bentConnector3">
            <a:avLst>
              <a:gd name="adj1" fmla="val 50000"/>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2" name="Connecteur en angle 81"/>
          <p:cNvCxnSpPr>
            <a:stCxn id="147" idx="6"/>
            <a:endCxn id="119" idx="2"/>
          </p:cNvCxnSpPr>
          <p:nvPr/>
        </p:nvCxnSpPr>
        <p:spPr>
          <a:xfrm>
            <a:off x="1692000" y="2862000"/>
            <a:ext cx="395784" cy="8640"/>
          </a:xfrm>
          <a:prstGeom prst="straightConnector1">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4" name="Connecteur en angle 83"/>
          <p:cNvCxnSpPr>
            <a:stCxn id="147" idx="6"/>
            <a:endCxn id="121" idx="2"/>
          </p:cNvCxnSpPr>
          <p:nvPr/>
        </p:nvCxnSpPr>
        <p:spPr>
          <a:xfrm>
            <a:off x="1692000" y="2862000"/>
            <a:ext cx="395784" cy="800640"/>
          </a:xfrm>
          <a:prstGeom prst="bentConnector3">
            <a:avLst>
              <a:gd name="adj1" fmla="val 50000"/>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6" name="Connecteur en angle 85"/>
          <p:cNvCxnSpPr>
            <a:stCxn id="147" idx="6"/>
            <a:endCxn id="120" idx="2"/>
          </p:cNvCxnSpPr>
          <p:nvPr/>
        </p:nvCxnSpPr>
        <p:spPr>
          <a:xfrm>
            <a:off x="1692000" y="2862000"/>
            <a:ext cx="395784" cy="1628640"/>
          </a:xfrm>
          <a:prstGeom prst="bentConnector3">
            <a:avLst>
              <a:gd name="adj1" fmla="val 50000"/>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8" name="Connecteur en angle 87"/>
          <p:cNvCxnSpPr>
            <a:stCxn id="148" idx="6"/>
            <a:endCxn id="123" idx="2"/>
          </p:cNvCxnSpPr>
          <p:nvPr/>
        </p:nvCxnSpPr>
        <p:spPr>
          <a:xfrm>
            <a:off x="1692000" y="6246000"/>
            <a:ext cx="395784" cy="0"/>
          </a:xfrm>
          <a:prstGeom prst="straightConnector1">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91" name="Rectangle à coins arrondis 90"/>
          <p:cNvSpPr/>
          <p:nvPr/>
        </p:nvSpPr>
        <p:spPr>
          <a:xfrm>
            <a:off x="2772000" y="188640"/>
            <a:ext cx="4392000" cy="612000"/>
          </a:xfrm>
          <a:prstGeom prst="roundRect">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Identifier un besoin (biens matériels ou services) et énoncer un problème technique. </a:t>
            </a:r>
          </a:p>
        </p:txBody>
      </p:sp>
      <p:sp>
        <p:nvSpPr>
          <p:cNvPr id="92" name="Rectangle à coins arrondis 91"/>
          <p:cNvSpPr/>
          <p:nvPr/>
        </p:nvSpPr>
        <p:spPr>
          <a:xfrm>
            <a:off x="2772000" y="980640"/>
            <a:ext cx="4392000" cy="612000"/>
          </a:xfrm>
          <a:prstGeom prst="roundRect">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Identifier les conditions, contraintes (normes et règlements) et ressources correspondantes, qualifier et quantifier simplement les performances d’un objet technique existant ou à créer.</a:t>
            </a:r>
          </a:p>
        </p:txBody>
      </p:sp>
      <p:sp>
        <p:nvSpPr>
          <p:cNvPr id="141" name="Rectangle à coins arrondis 140"/>
          <p:cNvSpPr/>
          <p:nvPr/>
        </p:nvSpPr>
        <p:spPr>
          <a:xfrm>
            <a:off x="2772000" y="2564640"/>
            <a:ext cx="4392000" cy="612000"/>
          </a:xfrm>
          <a:prstGeom prst="roundRect">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Participer à l’organisation de projets, la définition des rôles, la planification (se projeter et anticiper) et aux revues de projet.</a:t>
            </a:r>
          </a:p>
        </p:txBody>
      </p:sp>
      <p:sp>
        <p:nvSpPr>
          <p:cNvPr id="142" name="Rectangle à coins arrondis 141"/>
          <p:cNvSpPr/>
          <p:nvPr/>
        </p:nvSpPr>
        <p:spPr>
          <a:xfrm>
            <a:off x="2772000" y="1772640"/>
            <a:ext cx="4392000" cy="612000"/>
          </a:xfrm>
          <a:prstGeom prst="roundRect">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Imaginer, synthétiser et formaliser une procédure, un protocole.</a:t>
            </a:r>
          </a:p>
        </p:txBody>
      </p:sp>
      <p:sp>
        <p:nvSpPr>
          <p:cNvPr id="143" name="Rectangle à coins arrondis 142"/>
          <p:cNvSpPr/>
          <p:nvPr/>
        </p:nvSpPr>
        <p:spPr>
          <a:xfrm>
            <a:off x="2772000" y="3356640"/>
            <a:ext cx="4392000" cy="612000"/>
          </a:xfrm>
          <a:prstGeom prst="roundRect">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Imaginer des solutions pour produire des objets et des éléments de programmes informatiques en réponse au besoin.</a:t>
            </a:r>
          </a:p>
        </p:txBody>
      </p:sp>
      <p:sp>
        <p:nvSpPr>
          <p:cNvPr id="144" name="Rectangle à coins arrondis 143"/>
          <p:cNvSpPr/>
          <p:nvPr/>
        </p:nvSpPr>
        <p:spPr>
          <a:xfrm>
            <a:off x="2772000" y="4184640"/>
            <a:ext cx="4392000" cy="612000"/>
          </a:xfrm>
          <a:prstGeom prst="roundRect">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Organiser, structurer et stocker des ressources numériques.</a:t>
            </a:r>
          </a:p>
        </p:txBody>
      </p:sp>
      <p:sp>
        <p:nvSpPr>
          <p:cNvPr id="145" name="Rectangle à coins arrondis 144"/>
          <p:cNvSpPr/>
          <p:nvPr/>
        </p:nvSpPr>
        <p:spPr>
          <a:xfrm>
            <a:off x="2772000" y="4940640"/>
            <a:ext cx="4392000" cy="612000"/>
          </a:xfrm>
          <a:prstGeom prst="roundRect">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Présenter à l’oral et à l’aide de supports numériques multimédia des solutions techniques au moment des revues de projet.</a:t>
            </a:r>
          </a:p>
        </p:txBody>
      </p:sp>
      <p:sp>
        <p:nvSpPr>
          <p:cNvPr id="146" name="Rectangle à coins arrondis 145"/>
          <p:cNvSpPr/>
          <p:nvPr/>
        </p:nvSpPr>
        <p:spPr>
          <a:xfrm>
            <a:off x="2772000" y="5940000"/>
            <a:ext cx="4392000" cy="612000"/>
          </a:xfrm>
          <a:prstGeom prst="roundRect">
            <a:avLst/>
          </a:prstGeom>
          <a:ln w="4445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Réaliser, de manière collaborative, le prototype d’un objet pour valider une solution.</a:t>
            </a:r>
          </a:p>
        </p:txBody>
      </p:sp>
      <p:cxnSp>
        <p:nvCxnSpPr>
          <p:cNvPr id="55" name="Connecteur droit avec flèche 159"/>
          <p:cNvCxnSpPr>
            <a:stCxn id="61" idx="2"/>
            <a:endCxn id="147" idx="2"/>
          </p:cNvCxnSpPr>
          <p:nvPr/>
        </p:nvCxnSpPr>
        <p:spPr>
          <a:xfrm rot="10800000" flipH="1" flipV="1">
            <a:off x="287576" y="846000"/>
            <a:ext cx="288424" cy="2016000"/>
          </a:xfrm>
          <a:prstGeom prst="bentConnector3">
            <a:avLst>
              <a:gd name="adj1" fmla="val -79258"/>
            </a:avLst>
          </a:prstGeom>
          <a:ln w="6350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56" name="Connecteur en angle 163"/>
          <p:cNvCxnSpPr>
            <a:stCxn id="61" idx="2"/>
            <a:endCxn id="148" idx="2"/>
          </p:cNvCxnSpPr>
          <p:nvPr/>
        </p:nvCxnSpPr>
        <p:spPr>
          <a:xfrm rot="10800000" flipH="1" flipV="1">
            <a:off x="287576" y="846000"/>
            <a:ext cx="288424" cy="5400000"/>
          </a:xfrm>
          <a:prstGeom prst="bentConnector3">
            <a:avLst>
              <a:gd name="adj1" fmla="val -79258"/>
            </a:avLst>
          </a:prstGeom>
          <a:ln w="63500">
            <a:solidFill>
              <a:schemeClr val="accent6">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pic>
        <p:nvPicPr>
          <p:cNvPr id="51" name="Image 50" descr="domaine_2.jpg"/>
          <p:cNvPicPr>
            <a:picLocks noChangeAspect="1"/>
          </p:cNvPicPr>
          <p:nvPr/>
        </p:nvPicPr>
        <p:blipFill>
          <a:blip r:embed="rId3" cstate="print"/>
          <a:stretch>
            <a:fillRect/>
          </a:stretch>
        </p:blipFill>
        <p:spPr>
          <a:xfrm>
            <a:off x="7382246" y="1419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2" name="Image 51" descr="domaine_4.jpg"/>
          <p:cNvPicPr>
            <a:picLocks noChangeAspect="1"/>
          </p:cNvPicPr>
          <p:nvPr/>
        </p:nvPicPr>
        <p:blipFill>
          <a:blip r:embed="rId4" cstate="print"/>
          <a:stretch>
            <a:fillRect/>
          </a:stretch>
        </p:blipFill>
        <p:spPr>
          <a:xfrm>
            <a:off x="7382246" y="4155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8" name="Image 57" descr="logo_domaine_2.jpg"/>
          <p:cNvPicPr>
            <a:picLocks noChangeAspect="1"/>
          </p:cNvPicPr>
          <p:nvPr/>
        </p:nvPicPr>
        <p:blipFill>
          <a:blip r:embed="rId5" cstate="print"/>
          <a:stretch>
            <a:fillRect/>
          </a:stretch>
        </p:blipFill>
        <p:spPr>
          <a:xfrm>
            <a:off x="7382246" y="1509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0" name="Image 59" descr="logo_domaine_4.jpg"/>
          <p:cNvPicPr>
            <a:picLocks noChangeAspect="1"/>
          </p:cNvPicPr>
          <p:nvPr/>
        </p:nvPicPr>
        <p:blipFill>
          <a:blip r:embed="rId6" cstate="print"/>
          <a:stretch>
            <a:fillRect/>
          </a:stretch>
        </p:blipFill>
        <p:spPr>
          <a:xfrm>
            <a:off x="7382246" y="4245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3" name="Rectangle à coins arrondis 62"/>
          <p:cNvSpPr/>
          <p:nvPr/>
        </p:nvSpPr>
        <p:spPr>
          <a:xfrm>
            <a:off x="6206931" y="0"/>
            <a:ext cx="864000" cy="68580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4000" b="1" dirty="0" smtClean="0">
                <a:solidFill>
                  <a:schemeClr val="accent1"/>
                </a:solidFill>
              </a:rPr>
              <a:t>PROJET</a:t>
            </a:r>
          </a:p>
        </p:txBody>
      </p:sp>
      <p:sp>
        <p:nvSpPr>
          <p:cNvPr id="116" name="ZoneTexte 115"/>
          <p:cNvSpPr txBox="1"/>
          <p:nvPr/>
        </p:nvSpPr>
        <p:spPr>
          <a:xfrm>
            <a:off x="2087784" y="224640"/>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DIC.1.1</a:t>
            </a:r>
            <a:endParaRPr lang="fr-FR" sz="700" b="1" dirty="0">
              <a:solidFill>
                <a:schemeClr val="bg1">
                  <a:lumMod val="75000"/>
                </a:schemeClr>
              </a:solidFill>
            </a:endParaRPr>
          </a:p>
        </p:txBody>
      </p:sp>
      <p:sp>
        <p:nvSpPr>
          <p:cNvPr id="117" name="ZoneTexte 116"/>
          <p:cNvSpPr txBox="1"/>
          <p:nvPr/>
        </p:nvSpPr>
        <p:spPr>
          <a:xfrm>
            <a:off x="2087784" y="1016640"/>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DIC.1.2</a:t>
            </a:r>
            <a:endParaRPr lang="fr-FR" sz="700" b="1" dirty="0">
              <a:solidFill>
                <a:schemeClr val="bg1">
                  <a:lumMod val="75000"/>
                </a:schemeClr>
              </a:solidFill>
            </a:endParaRPr>
          </a:p>
        </p:txBody>
      </p:sp>
      <p:sp>
        <p:nvSpPr>
          <p:cNvPr id="118" name="ZoneTexte 117"/>
          <p:cNvSpPr txBox="1"/>
          <p:nvPr/>
        </p:nvSpPr>
        <p:spPr>
          <a:xfrm>
            <a:off x="2087784" y="1808640"/>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DIC.1.3</a:t>
            </a:r>
            <a:endParaRPr lang="fr-FR" sz="700" b="1" dirty="0">
              <a:solidFill>
                <a:schemeClr val="bg1">
                  <a:lumMod val="75000"/>
                </a:schemeClr>
              </a:solidFill>
            </a:endParaRPr>
          </a:p>
        </p:txBody>
      </p:sp>
      <p:sp>
        <p:nvSpPr>
          <p:cNvPr id="119" name="ZoneTexte 118"/>
          <p:cNvSpPr txBox="1"/>
          <p:nvPr/>
        </p:nvSpPr>
        <p:spPr>
          <a:xfrm>
            <a:off x="2087784" y="2600640"/>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DIC.1.4</a:t>
            </a:r>
            <a:endParaRPr lang="fr-FR" sz="700" b="1" dirty="0">
              <a:solidFill>
                <a:schemeClr val="bg1">
                  <a:lumMod val="75000"/>
                </a:schemeClr>
              </a:solidFill>
            </a:endParaRPr>
          </a:p>
        </p:txBody>
      </p:sp>
      <p:sp>
        <p:nvSpPr>
          <p:cNvPr id="120" name="ZoneTexte 119"/>
          <p:cNvSpPr txBox="1"/>
          <p:nvPr/>
        </p:nvSpPr>
        <p:spPr>
          <a:xfrm>
            <a:off x="2087784" y="4220640"/>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DIC.1.6</a:t>
            </a:r>
            <a:endParaRPr lang="fr-FR" sz="700" b="1" dirty="0">
              <a:solidFill>
                <a:schemeClr val="bg1">
                  <a:lumMod val="75000"/>
                </a:schemeClr>
              </a:solidFill>
            </a:endParaRPr>
          </a:p>
        </p:txBody>
      </p:sp>
      <p:sp>
        <p:nvSpPr>
          <p:cNvPr id="121" name="ZoneTexte 120"/>
          <p:cNvSpPr txBox="1">
            <a:spLocks noChangeAspect="1"/>
          </p:cNvSpPr>
          <p:nvPr/>
        </p:nvSpPr>
        <p:spPr>
          <a:xfrm>
            <a:off x="2087784" y="3392640"/>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DIC.1.5</a:t>
            </a:r>
            <a:endParaRPr lang="fr-FR" sz="700" b="1" dirty="0">
              <a:solidFill>
                <a:schemeClr val="bg1">
                  <a:lumMod val="75000"/>
                </a:schemeClr>
              </a:solidFill>
            </a:endParaRPr>
          </a:p>
        </p:txBody>
      </p:sp>
      <p:sp>
        <p:nvSpPr>
          <p:cNvPr id="122" name="ZoneTexte 121"/>
          <p:cNvSpPr txBox="1"/>
          <p:nvPr/>
        </p:nvSpPr>
        <p:spPr>
          <a:xfrm>
            <a:off x="2087784" y="4976640"/>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DIC.1.7</a:t>
            </a:r>
            <a:endParaRPr lang="fr-FR" sz="700" b="1" dirty="0">
              <a:solidFill>
                <a:schemeClr val="bg1">
                  <a:lumMod val="75000"/>
                </a:schemeClr>
              </a:solidFill>
            </a:endParaRPr>
          </a:p>
        </p:txBody>
      </p:sp>
      <p:sp>
        <p:nvSpPr>
          <p:cNvPr id="123" name="ZoneTexte 122"/>
          <p:cNvSpPr txBox="1"/>
          <p:nvPr/>
        </p:nvSpPr>
        <p:spPr>
          <a:xfrm>
            <a:off x="2087784" y="5976000"/>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DIC.2.1</a:t>
            </a:r>
            <a:endParaRPr lang="fr-FR" sz="700" b="1" dirty="0">
              <a:solidFill>
                <a:schemeClr val="bg1">
                  <a:lumMod val="75000"/>
                </a:schemeClr>
              </a:solidFill>
            </a:endParaRPr>
          </a:p>
        </p:txBody>
      </p:sp>
      <p:sp>
        <p:nvSpPr>
          <p:cNvPr id="147" name="Ellipse 146"/>
          <p:cNvSpPr/>
          <p:nvPr/>
        </p:nvSpPr>
        <p:spPr>
          <a:xfrm>
            <a:off x="576000" y="2304000"/>
            <a:ext cx="1116000" cy="1116000"/>
          </a:xfrm>
          <a:prstGeom prst="ellipse">
            <a:avLst/>
          </a:prstGeom>
          <a:solidFill>
            <a:schemeClr val="bg1">
              <a:lumMod val="75000"/>
            </a:schemeClr>
          </a:solidFill>
          <a:ln>
            <a:solidFill>
              <a:schemeClr val="accent6"/>
            </a:solidFill>
          </a:ln>
        </p:spPr>
        <p:style>
          <a:lnRef idx="0">
            <a:schemeClr val="accent6"/>
          </a:lnRef>
          <a:fillRef idx="3">
            <a:schemeClr val="accent6"/>
          </a:fillRef>
          <a:effectRef idx="3">
            <a:schemeClr val="accent6"/>
          </a:effectRef>
          <a:fontRef idx="minor">
            <a:schemeClr val="lt1"/>
          </a:fontRef>
        </p:style>
        <p:txBody>
          <a:bodyPr wrap="none" lIns="0" rIns="0" rtlCol="0" anchor="ctr" anchorCtr="0">
            <a:noAutofit/>
          </a:bodyPr>
          <a:lstStyle/>
          <a:p>
            <a:pPr algn="ctr"/>
            <a:r>
              <a:rPr lang="fr-FR" sz="900" b="1" dirty="0" smtClean="0">
                <a:solidFill>
                  <a:schemeClr val="accent6">
                    <a:lumMod val="50000"/>
                  </a:schemeClr>
                </a:solidFill>
              </a:rPr>
              <a:t>Imaginer</a:t>
            </a:r>
          </a:p>
          <a:p>
            <a:pPr algn="ctr"/>
            <a:r>
              <a:rPr lang="fr-FR" sz="900" b="1" dirty="0" smtClean="0">
                <a:solidFill>
                  <a:schemeClr val="accent6">
                    <a:lumMod val="50000"/>
                  </a:schemeClr>
                </a:solidFill>
              </a:rPr>
              <a:t>des solutions en</a:t>
            </a:r>
          </a:p>
          <a:p>
            <a:pPr algn="ctr"/>
            <a:r>
              <a:rPr lang="fr-FR" sz="900" b="1" dirty="0" smtClean="0">
                <a:solidFill>
                  <a:schemeClr val="accent6">
                    <a:lumMod val="50000"/>
                  </a:schemeClr>
                </a:solidFill>
              </a:rPr>
              <a:t>réponse aux besoins,</a:t>
            </a:r>
          </a:p>
          <a:p>
            <a:pPr algn="ctr"/>
            <a:r>
              <a:rPr lang="fr-FR" sz="900" b="1" dirty="0" smtClean="0">
                <a:solidFill>
                  <a:schemeClr val="accent6">
                    <a:lumMod val="50000"/>
                  </a:schemeClr>
                </a:solidFill>
              </a:rPr>
              <a:t>matérialiser une idée</a:t>
            </a:r>
          </a:p>
          <a:p>
            <a:pPr algn="ctr"/>
            <a:r>
              <a:rPr lang="fr-FR" sz="900" b="1" dirty="0" smtClean="0">
                <a:solidFill>
                  <a:schemeClr val="accent6">
                    <a:lumMod val="50000"/>
                  </a:schemeClr>
                </a:solidFill>
              </a:rPr>
              <a:t>en intégrant une</a:t>
            </a:r>
          </a:p>
          <a:p>
            <a:pPr algn="ctr"/>
            <a:r>
              <a:rPr lang="fr-FR" sz="900" b="1" dirty="0" smtClean="0">
                <a:solidFill>
                  <a:schemeClr val="accent6">
                    <a:lumMod val="50000"/>
                  </a:schemeClr>
                </a:solidFill>
              </a:rPr>
              <a:t>dimension</a:t>
            </a:r>
          </a:p>
          <a:p>
            <a:pPr algn="ctr"/>
            <a:r>
              <a:rPr lang="fr-FR" sz="900" b="1" dirty="0" smtClean="0">
                <a:solidFill>
                  <a:schemeClr val="accent6">
                    <a:lumMod val="50000"/>
                  </a:schemeClr>
                </a:solidFill>
              </a:rPr>
              <a:t>design</a:t>
            </a:r>
          </a:p>
        </p:txBody>
      </p:sp>
      <p:sp>
        <p:nvSpPr>
          <p:cNvPr id="148" name="Ellipse 147"/>
          <p:cNvSpPr/>
          <p:nvPr/>
        </p:nvSpPr>
        <p:spPr>
          <a:xfrm>
            <a:off x="576000" y="5688000"/>
            <a:ext cx="1116000" cy="1116000"/>
          </a:xfrm>
          <a:prstGeom prst="ellipse">
            <a:avLst/>
          </a:prstGeom>
          <a:solidFill>
            <a:schemeClr val="bg1">
              <a:lumMod val="75000"/>
            </a:schemeClr>
          </a:solidFill>
          <a:ln>
            <a:solidFill>
              <a:schemeClr val="accent6"/>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6">
                    <a:lumMod val="50000"/>
                  </a:schemeClr>
                </a:solidFill>
              </a:rPr>
              <a:t>Réaliser, de manière collaborative,</a:t>
            </a:r>
          </a:p>
          <a:p>
            <a:pPr algn="ctr"/>
            <a:r>
              <a:rPr lang="fr-FR" sz="900" b="1" dirty="0" smtClean="0">
                <a:solidFill>
                  <a:schemeClr val="accent6">
                    <a:lumMod val="50000"/>
                  </a:schemeClr>
                </a:solidFill>
              </a:rPr>
              <a:t>le prototype d’un objet communicant</a:t>
            </a:r>
          </a:p>
        </p:txBody>
      </p:sp>
      <p:sp>
        <p:nvSpPr>
          <p:cNvPr id="57" name="ZoneTexte 56"/>
          <p:cNvSpPr txBox="1"/>
          <p:nvPr/>
        </p:nvSpPr>
        <p:spPr>
          <a:xfrm>
            <a:off x="215576" y="54000"/>
            <a:ext cx="1584000" cy="1584000"/>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wrap="square" lIns="0" rIns="0" rtlCol="0" anchor="ctr" anchorCtr="0">
            <a:noAutofit/>
          </a:bodyPr>
          <a:lstStyle/>
          <a:p>
            <a:pPr algn="ctr"/>
            <a:r>
              <a:rPr lang="fr-FR" sz="1400" b="1" dirty="0" smtClean="0">
                <a:solidFill>
                  <a:schemeClr val="accent6">
                    <a:lumMod val="50000"/>
                  </a:schemeClr>
                </a:solidFill>
              </a:rPr>
              <a:t>Design, innovation</a:t>
            </a:r>
          </a:p>
          <a:p>
            <a:pPr algn="ctr"/>
            <a:r>
              <a:rPr lang="fr-FR" sz="1400" b="1" dirty="0" smtClean="0">
                <a:solidFill>
                  <a:schemeClr val="accent6">
                    <a:lumMod val="50000"/>
                  </a:schemeClr>
                </a:solidFill>
              </a:rPr>
              <a:t>et créativité</a:t>
            </a:r>
          </a:p>
        </p:txBody>
      </p:sp>
      <p:sp>
        <p:nvSpPr>
          <p:cNvPr id="61" name="ZoneTexte 60"/>
          <p:cNvSpPr txBox="1"/>
          <p:nvPr/>
        </p:nvSpPr>
        <p:spPr>
          <a:xfrm>
            <a:off x="287576" y="126000"/>
            <a:ext cx="1440000" cy="14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DIC</a:t>
            </a:r>
            <a:endParaRPr lang="fr-FR" sz="2000" b="1" dirty="0">
              <a:solidFill>
                <a:schemeClr val="bg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2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Connecteur en angle 65"/>
          <p:cNvCxnSpPr>
            <a:stCxn id="55" idx="6"/>
            <a:endCxn id="62" idx="2"/>
          </p:cNvCxnSpPr>
          <p:nvPr/>
        </p:nvCxnSpPr>
        <p:spPr>
          <a:xfrm flipV="1">
            <a:off x="1687472" y="2020488"/>
            <a:ext cx="400528" cy="823504"/>
          </a:xfrm>
          <a:prstGeom prst="bentConnector3">
            <a:avLst>
              <a:gd name="adj1" fmla="val 50000"/>
            </a:avLst>
          </a:prstGeom>
          <a:ln w="4445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79" name="Connecteur en angle 78"/>
          <p:cNvCxnSpPr>
            <a:stCxn id="56" idx="6"/>
            <a:endCxn id="67" idx="2"/>
          </p:cNvCxnSpPr>
          <p:nvPr/>
        </p:nvCxnSpPr>
        <p:spPr>
          <a:xfrm flipV="1">
            <a:off x="1691680" y="5463192"/>
            <a:ext cx="396320" cy="782808"/>
          </a:xfrm>
          <a:prstGeom prst="bentConnector3">
            <a:avLst>
              <a:gd name="adj1" fmla="val 50000"/>
            </a:avLst>
          </a:prstGeom>
          <a:ln w="4445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2" name="Connecteur en angle 81"/>
          <p:cNvCxnSpPr>
            <a:stCxn id="55" idx="6"/>
            <a:endCxn id="64" idx="2"/>
          </p:cNvCxnSpPr>
          <p:nvPr/>
        </p:nvCxnSpPr>
        <p:spPr>
          <a:xfrm>
            <a:off x="1687472" y="2843992"/>
            <a:ext cx="400528" cy="1842"/>
          </a:xfrm>
          <a:prstGeom prst="straightConnector1">
            <a:avLst/>
          </a:prstGeom>
          <a:ln w="4445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4" name="Connecteur en angle 83"/>
          <p:cNvCxnSpPr>
            <a:stCxn id="55" idx="6"/>
            <a:endCxn id="63" idx="2"/>
          </p:cNvCxnSpPr>
          <p:nvPr/>
        </p:nvCxnSpPr>
        <p:spPr>
          <a:xfrm>
            <a:off x="1687472" y="2843992"/>
            <a:ext cx="400528" cy="793886"/>
          </a:xfrm>
          <a:prstGeom prst="bentConnector3">
            <a:avLst>
              <a:gd name="adj1" fmla="val 50000"/>
            </a:avLst>
          </a:prstGeom>
          <a:ln w="4445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6" name="Connecteur en angle 85"/>
          <p:cNvCxnSpPr>
            <a:stCxn id="55" idx="6"/>
            <a:endCxn id="65" idx="2"/>
          </p:cNvCxnSpPr>
          <p:nvPr/>
        </p:nvCxnSpPr>
        <p:spPr>
          <a:xfrm>
            <a:off x="1687472" y="2843992"/>
            <a:ext cx="400528" cy="1597639"/>
          </a:xfrm>
          <a:prstGeom prst="bentConnector3">
            <a:avLst>
              <a:gd name="adj1" fmla="val 50000"/>
            </a:avLst>
          </a:prstGeom>
          <a:ln w="4445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8" name="Connecteur en angle 87"/>
          <p:cNvCxnSpPr>
            <a:stCxn id="56" idx="6"/>
            <a:endCxn id="68" idx="2"/>
          </p:cNvCxnSpPr>
          <p:nvPr/>
        </p:nvCxnSpPr>
        <p:spPr>
          <a:xfrm>
            <a:off x="1691680" y="6246000"/>
            <a:ext cx="396320" cy="0"/>
          </a:xfrm>
          <a:prstGeom prst="straightConnector1">
            <a:avLst/>
          </a:prstGeom>
          <a:ln w="4445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60" name="Connecteur droit avec flèche 159"/>
          <p:cNvCxnSpPr>
            <a:stCxn id="52" idx="2"/>
            <a:endCxn id="55" idx="2"/>
          </p:cNvCxnSpPr>
          <p:nvPr/>
        </p:nvCxnSpPr>
        <p:spPr>
          <a:xfrm rot="10800000" flipH="1" flipV="1">
            <a:off x="287574" y="845998"/>
            <a:ext cx="283897" cy="1997993"/>
          </a:xfrm>
          <a:prstGeom prst="bentConnector3">
            <a:avLst>
              <a:gd name="adj1" fmla="val -80522"/>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64" name="Connecteur en angle 163"/>
          <p:cNvCxnSpPr>
            <a:stCxn id="52" idx="2"/>
            <a:endCxn id="56" idx="2"/>
          </p:cNvCxnSpPr>
          <p:nvPr/>
        </p:nvCxnSpPr>
        <p:spPr>
          <a:xfrm rot="10800000" flipH="1" flipV="1">
            <a:off x="287574" y="845998"/>
            <a:ext cx="288105" cy="5400001"/>
          </a:xfrm>
          <a:prstGeom prst="bentConnector3">
            <a:avLst>
              <a:gd name="adj1" fmla="val -79346"/>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141" name="Rectangle à coins arrondis 140"/>
          <p:cNvSpPr/>
          <p:nvPr/>
        </p:nvSpPr>
        <p:spPr>
          <a:xfrm>
            <a:off x="2771800" y="2539834"/>
            <a:ext cx="4392000" cy="612000"/>
          </a:xfrm>
          <a:prstGeom prst="roundRect">
            <a:avLst/>
          </a:prstGeom>
          <a:ln w="44450">
            <a:solidFill>
              <a:schemeClr val="tx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solidFill>
                  <a:schemeClr val="tx1"/>
                </a:solidFill>
              </a:rPr>
              <a:t>Relier les évolutions technologiques aux inventions et innovations qui marquent des ruptures dans les solutions techniques. </a:t>
            </a:r>
          </a:p>
        </p:txBody>
      </p:sp>
      <p:sp>
        <p:nvSpPr>
          <p:cNvPr id="142" name="Rectangle à coins arrondis 141"/>
          <p:cNvSpPr/>
          <p:nvPr/>
        </p:nvSpPr>
        <p:spPr>
          <a:xfrm>
            <a:off x="2771800" y="1714488"/>
            <a:ext cx="4392000" cy="612000"/>
          </a:xfrm>
          <a:prstGeom prst="roundRect">
            <a:avLst/>
          </a:prstGeom>
          <a:ln w="44450">
            <a:solidFill>
              <a:schemeClr val="tx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solidFill>
                  <a:schemeClr val="tx1"/>
                </a:solidFill>
              </a:rPr>
              <a:t>Regrouper des objets en familles et lignées.</a:t>
            </a:r>
          </a:p>
        </p:txBody>
      </p:sp>
      <p:sp>
        <p:nvSpPr>
          <p:cNvPr id="143" name="Rectangle à coins arrondis 142"/>
          <p:cNvSpPr/>
          <p:nvPr/>
        </p:nvSpPr>
        <p:spPr>
          <a:xfrm>
            <a:off x="2771800" y="3331878"/>
            <a:ext cx="4392000" cy="612000"/>
          </a:xfrm>
          <a:prstGeom prst="roundRect">
            <a:avLst/>
          </a:prstGeom>
          <a:ln w="44450">
            <a:solidFill>
              <a:schemeClr val="tx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Comparer et commenter les évolutions des objets en articulant différents points de vue : fonctionnel, structurel, environnemental, technique, scientifique, social, historique, économique.</a:t>
            </a:r>
          </a:p>
        </p:txBody>
      </p:sp>
      <p:sp>
        <p:nvSpPr>
          <p:cNvPr id="144" name="Rectangle à coins arrondis 143"/>
          <p:cNvSpPr/>
          <p:nvPr/>
        </p:nvSpPr>
        <p:spPr>
          <a:xfrm>
            <a:off x="2771800" y="4135631"/>
            <a:ext cx="4392000" cy="612000"/>
          </a:xfrm>
          <a:prstGeom prst="roundRect">
            <a:avLst/>
          </a:prstGeom>
          <a:ln w="44450">
            <a:solidFill>
              <a:schemeClr val="tx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solidFill>
                  <a:schemeClr val="tx1"/>
                </a:solidFill>
              </a:rPr>
              <a:t>Élaborer un document qui synthétise ces comparaisons et ces commentaires.</a:t>
            </a:r>
          </a:p>
        </p:txBody>
      </p:sp>
      <p:sp>
        <p:nvSpPr>
          <p:cNvPr id="145" name="Rectangle à coins arrondis 144"/>
          <p:cNvSpPr/>
          <p:nvPr/>
        </p:nvSpPr>
        <p:spPr>
          <a:xfrm>
            <a:off x="2771800" y="5157192"/>
            <a:ext cx="4392000" cy="612000"/>
          </a:xfrm>
          <a:prstGeom prst="roundRect">
            <a:avLst/>
          </a:prstGeom>
          <a:ln w="44450">
            <a:solidFill>
              <a:schemeClr val="tx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solidFill>
                  <a:schemeClr val="tx1"/>
                </a:solidFill>
              </a:rPr>
              <a:t>Exprimer sa pensée à l’aide d’outils de description adaptés : croquis, schémas, graphes, diagrammes, tableaux. </a:t>
            </a:r>
          </a:p>
        </p:txBody>
      </p:sp>
      <p:sp>
        <p:nvSpPr>
          <p:cNvPr id="146" name="Rectangle à coins arrondis 145"/>
          <p:cNvSpPr/>
          <p:nvPr/>
        </p:nvSpPr>
        <p:spPr>
          <a:xfrm>
            <a:off x="2771800" y="5940000"/>
            <a:ext cx="4392000" cy="612000"/>
          </a:xfrm>
          <a:prstGeom prst="roundRect">
            <a:avLst/>
          </a:prstGeom>
          <a:ln w="44450">
            <a:solidFill>
              <a:schemeClr val="tx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solidFill>
                  <a:schemeClr val="tx1"/>
                </a:solidFill>
              </a:rPr>
              <a:t>Lire, utiliser et produire, à l’aide d’outils de représentation numérique, des choix de solutions sous forme de dessins ou de schémas.</a:t>
            </a:r>
          </a:p>
        </p:txBody>
      </p:sp>
      <p:pic>
        <p:nvPicPr>
          <p:cNvPr id="111" name="Image 110" descr="domaine_1.jpg"/>
          <p:cNvPicPr>
            <a:picLocks noChangeAspect="1"/>
          </p:cNvPicPr>
          <p:nvPr/>
        </p:nvPicPr>
        <p:blipFill>
          <a:blip r:embed="rId3" cstate="print"/>
          <a:stretch>
            <a:fillRect/>
          </a:stretch>
        </p:blipFill>
        <p:spPr>
          <a:xfrm>
            <a:off x="7382246" y="72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2" name="Image 111" descr="domaine_3.jpg"/>
          <p:cNvPicPr>
            <a:picLocks noChangeAspect="1"/>
          </p:cNvPicPr>
          <p:nvPr/>
        </p:nvPicPr>
        <p:blipFill>
          <a:blip r:embed="rId4" cstate="print"/>
          <a:stretch>
            <a:fillRect/>
          </a:stretch>
        </p:blipFill>
        <p:spPr>
          <a:xfrm>
            <a:off x="7382246" y="2787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3" name="Image 112" descr="domaine_2.jpg"/>
          <p:cNvPicPr>
            <a:picLocks noChangeAspect="1"/>
          </p:cNvPicPr>
          <p:nvPr/>
        </p:nvPicPr>
        <p:blipFill>
          <a:blip r:embed="rId5" cstate="print"/>
          <a:stretch>
            <a:fillRect/>
          </a:stretch>
        </p:blipFill>
        <p:spPr>
          <a:xfrm>
            <a:off x="7382246" y="1419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5" name="Image 114" descr="domaine_5.jpg"/>
          <p:cNvPicPr>
            <a:picLocks noChangeAspect="1"/>
          </p:cNvPicPr>
          <p:nvPr/>
        </p:nvPicPr>
        <p:blipFill>
          <a:blip r:embed="rId6" cstate="print"/>
          <a:stretch>
            <a:fillRect/>
          </a:stretch>
        </p:blipFill>
        <p:spPr>
          <a:xfrm>
            <a:off x="7382245" y="5508000"/>
            <a:ext cx="1621784"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4" name="Image 123" descr="logo_domaine_1.jpg"/>
          <p:cNvPicPr>
            <a:picLocks noChangeAspect="1"/>
          </p:cNvPicPr>
          <p:nvPr/>
        </p:nvPicPr>
        <p:blipFill>
          <a:blip r:embed="rId7" cstate="print"/>
          <a:stretch>
            <a:fillRect/>
          </a:stretch>
        </p:blipFill>
        <p:spPr>
          <a:xfrm>
            <a:off x="7382246" y="162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5" name="Image 124" descr="logo_domaine_2.jpg"/>
          <p:cNvPicPr>
            <a:picLocks noChangeAspect="1"/>
          </p:cNvPicPr>
          <p:nvPr/>
        </p:nvPicPr>
        <p:blipFill>
          <a:blip r:embed="rId8" cstate="print"/>
          <a:stretch>
            <a:fillRect/>
          </a:stretch>
        </p:blipFill>
        <p:spPr>
          <a:xfrm>
            <a:off x="7382246" y="1509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6" name="Image 125" descr="logo_domaine_3.jpg"/>
          <p:cNvPicPr>
            <a:picLocks noChangeAspect="1"/>
          </p:cNvPicPr>
          <p:nvPr/>
        </p:nvPicPr>
        <p:blipFill>
          <a:blip r:embed="rId9" cstate="print"/>
          <a:stretch>
            <a:fillRect/>
          </a:stretch>
        </p:blipFill>
        <p:spPr>
          <a:xfrm>
            <a:off x="7382246" y="2877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8" name="Image 127" descr="logo_domaine_5.jpg"/>
          <p:cNvPicPr>
            <a:picLocks noChangeAspect="1"/>
          </p:cNvPicPr>
          <p:nvPr/>
        </p:nvPicPr>
        <p:blipFill>
          <a:blip r:embed="rId10" cstate="print"/>
          <a:stretch>
            <a:fillRect/>
          </a:stretch>
        </p:blipFill>
        <p:spPr>
          <a:xfrm>
            <a:off x="7382246" y="5598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4" name="Rectangle à coins arrondis 53"/>
          <p:cNvSpPr/>
          <p:nvPr/>
        </p:nvSpPr>
        <p:spPr>
          <a:xfrm>
            <a:off x="6206931" y="0"/>
            <a:ext cx="864000" cy="68580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4000" b="1" dirty="0" smtClean="0">
                <a:solidFill>
                  <a:schemeClr val="accent1"/>
                </a:solidFill>
              </a:rPr>
              <a:t>INVESTIGATION</a:t>
            </a:r>
          </a:p>
        </p:txBody>
      </p:sp>
      <p:grpSp>
        <p:nvGrpSpPr>
          <p:cNvPr id="53" name="Groupe 52"/>
          <p:cNvGrpSpPr/>
          <p:nvPr/>
        </p:nvGrpSpPr>
        <p:grpSpPr>
          <a:xfrm>
            <a:off x="215576" y="54000"/>
            <a:ext cx="1584000" cy="1584000"/>
            <a:chOff x="251520" y="1772816"/>
            <a:chExt cx="1584000" cy="1584000"/>
          </a:xfrm>
        </p:grpSpPr>
        <p:sp>
          <p:nvSpPr>
            <p:cNvPr id="51" name="ZoneTexte 50"/>
            <p:cNvSpPr txBox="1"/>
            <p:nvPr/>
          </p:nvSpPr>
          <p:spPr>
            <a:xfrm>
              <a:off x="251520" y="1772816"/>
              <a:ext cx="1584000" cy="1584000"/>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5">
                      <a:lumMod val="50000"/>
                    </a:schemeClr>
                  </a:solidFill>
                </a:rPr>
                <a:t>Les objets</a:t>
              </a:r>
            </a:p>
            <a:p>
              <a:pPr algn="ctr"/>
              <a:r>
                <a:rPr lang="fr-FR" sz="1400" b="1" dirty="0" smtClean="0">
                  <a:solidFill>
                    <a:schemeClr val="accent5">
                      <a:lumMod val="50000"/>
                    </a:schemeClr>
                  </a:solidFill>
                </a:rPr>
                <a:t>techniques,</a:t>
              </a:r>
            </a:p>
            <a:p>
              <a:pPr algn="ctr"/>
              <a:r>
                <a:rPr lang="fr-FR" sz="1400" b="1" dirty="0" smtClean="0">
                  <a:solidFill>
                    <a:schemeClr val="accent5">
                      <a:lumMod val="50000"/>
                    </a:schemeClr>
                  </a:solidFill>
                </a:rPr>
                <a:t>les services et</a:t>
              </a:r>
            </a:p>
            <a:p>
              <a:pPr algn="ctr"/>
              <a:r>
                <a:rPr lang="fr-FR" sz="1400" b="1" dirty="0" smtClean="0">
                  <a:solidFill>
                    <a:schemeClr val="accent5">
                      <a:lumMod val="50000"/>
                    </a:schemeClr>
                  </a:solidFill>
                </a:rPr>
                <a:t>les changements</a:t>
              </a:r>
            </a:p>
            <a:p>
              <a:pPr algn="ctr"/>
              <a:r>
                <a:rPr lang="fr-FR" sz="1400" b="1" dirty="0" smtClean="0">
                  <a:solidFill>
                    <a:schemeClr val="accent5">
                      <a:lumMod val="50000"/>
                    </a:schemeClr>
                  </a:solidFill>
                </a:rPr>
                <a:t>induits dans</a:t>
              </a:r>
            </a:p>
            <a:p>
              <a:pPr algn="ctr"/>
              <a:r>
                <a:rPr lang="fr-FR" sz="1400" b="1" dirty="0" smtClean="0">
                  <a:solidFill>
                    <a:schemeClr val="accent5">
                      <a:lumMod val="50000"/>
                    </a:schemeClr>
                  </a:solidFill>
                </a:rPr>
                <a:t>la société</a:t>
              </a:r>
            </a:p>
          </p:txBody>
        </p:sp>
        <p:sp>
          <p:nvSpPr>
            <p:cNvPr id="52" name="ZoneTexte 51"/>
            <p:cNvSpPr txBox="1"/>
            <p:nvPr/>
          </p:nvSpPr>
          <p:spPr>
            <a:xfrm>
              <a:off x="323519" y="1844815"/>
              <a:ext cx="1440000" cy="14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OTSCIS</a:t>
              </a:r>
              <a:endParaRPr lang="fr-FR" sz="2000" b="1" dirty="0">
                <a:solidFill>
                  <a:schemeClr val="bg1">
                    <a:lumMod val="75000"/>
                  </a:schemeClr>
                </a:solidFill>
              </a:endParaRPr>
            </a:p>
          </p:txBody>
        </p:sp>
      </p:grpSp>
      <p:sp>
        <p:nvSpPr>
          <p:cNvPr id="56" name="Ellipse 55"/>
          <p:cNvSpPr/>
          <p:nvPr/>
        </p:nvSpPr>
        <p:spPr>
          <a:xfrm>
            <a:off x="575680" y="5688000"/>
            <a:ext cx="1116000" cy="1116000"/>
          </a:xfrm>
          <a:prstGeom prst="ellipse">
            <a:avLst/>
          </a:prstGeom>
          <a:solidFill>
            <a:schemeClr val="bg1">
              <a:lumMod val="7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900" b="1" dirty="0" smtClean="0">
                <a:solidFill>
                  <a:schemeClr val="accent5">
                    <a:lumMod val="50000"/>
                  </a:schemeClr>
                </a:solidFill>
              </a:rPr>
              <a:t>Exprimer sa pensée à l’aide d’outils de description adaptés</a:t>
            </a:r>
          </a:p>
        </p:txBody>
      </p:sp>
      <p:sp>
        <p:nvSpPr>
          <p:cNvPr id="55" name="Ellipse 54"/>
          <p:cNvSpPr/>
          <p:nvPr/>
        </p:nvSpPr>
        <p:spPr>
          <a:xfrm>
            <a:off x="571472" y="2285992"/>
            <a:ext cx="1116000" cy="1116000"/>
          </a:xfrm>
          <a:prstGeom prst="ellipse">
            <a:avLst/>
          </a:prstGeom>
          <a:solidFill>
            <a:schemeClr val="bg1">
              <a:lumMod val="7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900" b="1" dirty="0" smtClean="0">
                <a:solidFill>
                  <a:schemeClr val="accent5">
                    <a:lumMod val="50000"/>
                  </a:schemeClr>
                </a:solidFill>
              </a:rPr>
              <a:t>Comparer et commenter les évolutions des objets et systèmes</a:t>
            </a:r>
          </a:p>
        </p:txBody>
      </p:sp>
      <p:sp>
        <p:nvSpPr>
          <p:cNvPr id="67" name="ZoneTexte 66"/>
          <p:cNvSpPr txBox="1">
            <a:spLocks noChangeAspect="1"/>
          </p:cNvSpPr>
          <p:nvPr/>
        </p:nvSpPr>
        <p:spPr>
          <a:xfrm>
            <a:off x="2088000" y="5193192"/>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OTSCIS.2.1</a:t>
            </a:r>
            <a:endParaRPr lang="fr-FR" sz="700" b="1" dirty="0">
              <a:solidFill>
                <a:schemeClr val="bg1">
                  <a:lumMod val="75000"/>
                </a:schemeClr>
              </a:solidFill>
            </a:endParaRPr>
          </a:p>
        </p:txBody>
      </p:sp>
      <p:sp>
        <p:nvSpPr>
          <p:cNvPr id="68" name="ZoneTexte 67"/>
          <p:cNvSpPr txBox="1">
            <a:spLocks noChangeAspect="1"/>
          </p:cNvSpPr>
          <p:nvPr/>
        </p:nvSpPr>
        <p:spPr>
          <a:xfrm>
            <a:off x="2088000" y="5976000"/>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OTSCIS.2.2</a:t>
            </a:r>
            <a:endParaRPr lang="fr-FR" sz="700" b="1" dirty="0">
              <a:solidFill>
                <a:schemeClr val="bg1">
                  <a:lumMod val="75000"/>
                </a:schemeClr>
              </a:solidFill>
            </a:endParaRPr>
          </a:p>
        </p:txBody>
      </p:sp>
      <p:sp>
        <p:nvSpPr>
          <p:cNvPr id="63" name="ZoneTexte 62"/>
          <p:cNvSpPr txBox="1">
            <a:spLocks/>
          </p:cNvSpPr>
          <p:nvPr/>
        </p:nvSpPr>
        <p:spPr>
          <a:xfrm>
            <a:off x="2088000" y="3367878"/>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OTSCIS.1.3</a:t>
            </a:r>
            <a:endParaRPr lang="fr-FR" sz="700" b="1" dirty="0">
              <a:solidFill>
                <a:schemeClr val="bg1">
                  <a:lumMod val="75000"/>
                </a:schemeClr>
              </a:solidFill>
            </a:endParaRPr>
          </a:p>
        </p:txBody>
      </p:sp>
      <p:sp>
        <p:nvSpPr>
          <p:cNvPr id="64" name="ZoneTexte 63"/>
          <p:cNvSpPr txBox="1">
            <a:spLocks/>
          </p:cNvSpPr>
          <p:nvPr/>
        </p:nvSpPr>
        <p:spPr>
          <a:xfrm>
            <a:off x="2088000" y="2575834"/>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OTSCIS.1.2</a:t>
            </a:r>
            <a:endParaRPr lang="fr-FR" sz="700" b="1" dirty="0">
              <a:solidFill>
                <a:schemeClr val="bg1">
                  <a:lumMod val="75000"/>
                </a:schemeClr>
              </a:solidFill>
            </a:endParaRPr>
          </a:p>
        </p:txBody>
      </p:sp>
      <p:sp>
        <p:nvSpPr>
          <p:cNvPr id="65" name="ZoneTexte 64"/>
          <p:cNvSpPr txBox="1">
            <a:spLocks noChangeAspect="1"/>
          </p:cNvSpPr>
          <p:nvPr/>
        </p:nvSpPr>
        <p:spPr>
          <a:xfrm>
            <a:off x="2088000" y="4171631"/>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OTSCIS.1.4</a:t>
            </a:r>
            <a:endParaRPr lang="fr-FR" sz="700" b="1" dirty="0">
              <a:solidFill>
                <a:schemeClr val="bg1">
                  <a:lumMod val="75000"/>
                </a:schemeClr>
              </a:solidFill>
            </a:endParaRPr>
          </a:p>
        </p:txBody>
      </p:sp>
      <p:sp>
        <p:nvSpPr>
          <p:cNvPr id="62" name="ZoneTexte 61"/>
          <p:cNvSpPr txBox="1">
            <a:spLocks noChangeAspect="1"/>
          </p:cNvSpPr>
          <p:nvPr/>
        </p:nvSpPr>
        <p:spPr>
          <a:xfrm>
            <a:off x="2088000" y="1750488"/>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OTSCIS.1.1</a:t>
            </a:r>
            <a:endParaRPr lang="fr-FR" sz="700" b="1" dirty="0">
              <a:solidFill>
                <a:schemeClr val="bg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Connecteur en angle 48"/>
          <p:cNvCxnSpPr>
            <a:stCxn id="58" idx="6"/>
            <a:endCxn id="60" idx="2"/>
          </p:cNvCxnSpPr>
          <p:nvPr/>
        </p:nvCxnSpPr>
        <p:spPr>
          <a:xfrm flipV="1">
            <a:off x="1691680" y="1765678"/>
            <a:ext cx="396104" cy="1096322"/>
          </a:xfrm>
          <a:prstGeom prst="bentConnector3">
            <a:avLst>
              <a:gd name="adj1" fmla="val 50000"/>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66" name="Connecteur en angle 65"/>
          <p:cNvCxnSpPr>
            <a:stCxn id="58" idx="6"/>
            <a:endCxn id="56" idx="2"/>
          </p:cNvCxnSpPr>
          <p:nvPr/>
        </p:nvCxnSpPr>
        <p:spPr>
          <a:xfrm flipV="1">
            <a:off x="1691680" y="2449116"/>
            <a:ext cx="396104" cy="412884"/>
          </a:xfrm>
          <a:prstGeom prst="bentConnector3">
            <a:avLst>
              <a:gd name="adj1" fmla="val 50000"/>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79" name="Connecteur en angle 78"/>
          <p:cNvCxnSpPr>
            <a:stCxn id="59" idx="6"/>
            <a:endCxn id="71" idx="2"/>
          </p:cNvCxnSpPr>
          <p:nvPr/>
        </p:nvCxnSpPr>
        <p:spPr>
          <a:xfrm flipV="1">
            <a:off x="1691680" y="5526000"/>
            <a:ext cx="396104" cy="720000"/>
          </a:xfrm>
          <a:prstGeom prst="bentConnector3">
            <a:avLst>
              <a:gd name="adj1" fmla="val 50000"/>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2" name="Connecteur en angle 81"/>
          <p:cNvCxnSpPr>
            <a:stCxn id="58" idx="6"/>
            <a:endCxn id="61" idx="2"/>
          </p:cNvCxnSpPr>
          <p:nvPr/>
        </p:nvCxnSpPr>
        <p:spPr>
          <a:xfrm>
            <a:off x="1691680" y="2862000"/>
            <a:ext cx="396104" cy="301496"/>
          </a:xfrm>
          <a:prstGeom prst="bentConnector3">
            <a:avLst>
              <a:gd name="adj1" fmla="val 50000"/>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4" name="Connecteur en angle 83"/>
          <p:cNvCxnSpPr>
            <a:stCxn id="58" idx="6"/>
            <a:endCxn id="69" idx="2"/>
          </p:cNvCxnSpPr>
          <p:nvPr/>
        </p:nvCxnSpPr>
        <p:spPr>
          <a:xfrm>
            <a:off x="1691680" y="2862000"/>
            <a:ext cx="396104" cy="1008000"/>
          </a:xfrm>
          <a:prstGeom prst="bentConnector3">
            <a:avLst>
              <a:gd name="adj1" fmla="val 50000"/>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6" name="Connecteur en angle 85"/>
          <p:cNvCxnSpPr>
            <a:stCxn id="58" idx="6"/>
            <a:endCxn id="72" idx="2"/>
          </p:cNvCxnSpPr>
          <p:nvPr/>
        </p:nvCxnSpPr>
        <p:spPr>
          <a:xfrm>
            <a:off x="1691680" y="2862000"/>
            <a:ext cx="396104" cy="1728000"/>
          </a:xfrm>
          <a:prstGeom prst="bentConnector3">
            <a:avLst>
              <a:gd name="adj1" fmla="val 50000"/>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8" name="Connecteur en angle 87"/>
          <p:cNvCxnSpPr/>
          <p:nvPr/>
        </p:nvCxnSpPr>
        <p:spPr>
          <a:xfrm>
            <a:off x="1727560" y="6245206"/>
            <a:ext cx="360224" cy="1588"/>
          </a:xfrm>
          <a:prstGeom prst="straightConnector1">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60" name="Connecteur droit avec flèche 159"/>
          <p:cNvCxnSpPr>
            <a:stCxn id="54" idx="2"/>
            <a:endCxn id="58" idx="2"/>
          </p:cNvCxnSpPr>
          <p:nvPr/>
        </p:nvCxnSpPr>
        <p:spPr>
          <a:xfrm rot="10800000" flipH="1" flipV="1">
            <a:off x="287576" y="846000"/>
            <a:ext cx="288104" cy="2016000"/>
          </a:xfrm>
          <a:prstGeom prst="bentConnector3">
            <a:avLst>
              <a:gd name="adj1" fmla="val -79346"/>
            </a:avLst>
          </a:prstGeom>
          <a:ln w="6350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64" name="Connecteur en angle 163"/>
          <p:cNvCxnSpPr>
            <a:stCxn id="54" idx="2"/>
            <a:endCxn id="59" idx="2"/>
          </p:cNvCxnSpPr>
          <p:nvPr/>
        </p:nvCxnSpPr>
        <p:spPr>
          <a:xfrm rot="10800000" flipH="1" flipV="1">
            <a:off x="287576" y="846000"/>
            <a:ext cx="288104" cy="5400000"/>
          </a:xfrm>
          <a:prstGeom prst="bentConnector3">
            <a:avLst>
              <a:gd name="adj1" fmla="val -79346"/>
            </a:avLst>
          </a:prstGeom>
          <a:ln w="6350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141" name="Rectangle à coins arrondis 140"/>
          <p:cNvSpPr/>
          <p:nvPr/>
        </p:nvSpPr>
        <p:spPr>
          <a:xfrm>
            <a:off x="2771800" y="2857496"/>
            <a:ext cx="4392000" cy="612000"/>
          </a:xfrm>
          <a:prstGeom prst="roundRect">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Décrire, en utilisant les outils et langages de descriptions adaptés, le fonctionnement, la structure et le comportement des objets.</a:t>
            </a:r>
          </a:p>
        </p:txBody>
      </p:sp>
      <p:sp>
        <p:nvSpPr>
          <p:cNvPr id="142" name="Rectangle à coins arrondis 141"/>
          <p:cNvSpPr/>
          <p:nvPr/>
        </p:nvSpPr>
        <p:spPr>
          <a:xfrm>
            <a:off x="2771800" y="30918"/>
            <a:ext cx="4392000" cy="612000"/>
          </a:xfrm>
          <a:prstGeom prst="roundRect">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Respecter une procédure de travail garantissant un résultat en respectant les règles de sécurité et d’utilisation des outils mis à disposition.</a:t>
            </a:r>
          </a:p>
        </p:txBody>
      </p:sp>
      <p:sp>
        <p:nvSpPr>
          <p:cNvPr id="143" name="Rectangle à coins arrondis 142"/>
          <p:cNvSpPr/>
          <p:nvPr/>
        </p:nvSpPr>
        <p:spPr>
          <a:xfrm>
            <a:off x="2771800" y="3564000"/>
            <a:ext cx="4392000" cy="612000"/>
          </a:xfrm>
          <a:prstGeom prst="roundRect">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Mesurer des grandeurs de manière directe ou indirecte. </a:t>
            </a:r>
          </a:p>
        </p:txBody>
      </p:sp>
      <p:sp>
        <p:nvSpPr>
          <p:cNvPr id="145" name="Rectangle à coins arrondis 144"/>
          <p:cNvSpPr/>
          <p:nvPr/>
        </p:nvSpPr>
        <p:spPr>
          <a:xfrm>
            <a:off x="2771800" y="5220000"/>
            <a:ext cx="4392000" cy="612000"/>
          </a:xfrm>
          <a:prstGeom prst="roundRect">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Utiliser une modélisation pour comprendre, formaliser, partager, construire, investiguer, prouver.</a:t>
            </a:r>
          </a:p>
        </p:txBody>
      </p:sp>
      <p:sp>
        <p:nvSpPr>
          <p:cNvPr id="146" name="Rectangle à coins arrondis 145"/>
          <p:cNvSpPr/>
          <p:nvPr/>
        </p:nvSpPr>
        <p:spPr>
          <a:xfrm>
            <a:off x="2771800" y="5940000"/>
            <a:ext cx="4392000" cy="612000"/>
          </a:xfrm>
          <a:prstGeom prst="roundRect">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Simuler numériquement la structure et/ou le comportement d’un objet. Interpréter le comportement de l’objet technique et le communiquer en argumentant.</a:t>
            </a:r>
          </a:p>
        </p:txBody>
      </p:sp>
      <p:pic>
        <p:nvPicPr>
          <p:cNvPr id="111" name="Image 110" descr="domaine_1.jpg"/>
          <p:cNvPicPr>
            <a:picLocks noChangeAspect="1"/>
          </p:cNvPicPr>
          <p:nvPr/>
        </p:nvPicPr>
        <p:blipFill>
          <a:blip r:embed="rId3" cstate="print"/>
          <a:stretch>
            <a:fillRect/>
          </a:stretch>
        </p:blipFill>
        <p:spPr>
          <a:xfrm>
            <a:off x="7382246" y="72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3" name="Image 112" descr="domaine_2.jpg"/>
          <p:cNvPicPr>
            <a:picLocks noChangeAspect="1"/>
          </p:cNvPicPr>
          <p:nvPr/>
        </p:nvPicPr>
        <p:blipFill>
          <a:blip r:embed="rId4" cstate="print"/>
          <a:stretch>
            <a:fillRect/>
          </a:stretch>
        </p:blipFill>
        <p:spPr>
          <a:xfrm>
            <a:off x="7382246" y="1419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4" name="Image 113" descr="domaine_4.jpg"/>
          <p:cNvPicPr>
            <a:picLocks noChangeAspect="1"/>
          </p:cNvPicPr>
          <p:nvPr/>
        </p:nvPicPr>
        <p:blipFill>
          <a:blip r:embed="rId5" cstate="print"/>
          <a:stretch>
            <a:fillRect/>
          </a:stretch>
        </p:blipFill>
        <p:spPr>
          <a:xfrm>
            <a:off x="7382246" y="4155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4" name="Image 123" descr="logo_domaine_1.jpg"/>
          <p:cNvPicPr>
            <a:picLocks noChangeAspect="1"/>
          </p:cNvPicPr>
          <p:nvPr/>
        </p:nvPicPr>
        <p:blipFill>
          <a:blip r:embed="rId6" cstate="print"/>
          <a:stretch>
            <a:fillRect/>
          </a:stretch>
        </p:blipFill>
        <p:spPr>
          <a:xfrm>
            <a:off x="7382246" y="162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5" name="Image 124" descr="logo_domaine_2.jpg"/>
          <p:cNvPicPr>
            <a:picLocks noChangeAspect="1"/>
          </p:cNvPicPr>
          <p:nvPr/>
        </p:nvPicPr>
        <p:blipFill>
          <a:blip r:embed="rId7" cstate="print"/>
          <a:stretch>
            <a:fillRect/>
          </a:stretch>
        </p:blipFill>
        <p:spPr>
          <a:xfrm>
            <a:off x="7382246" y="1509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7" name="Image 126" descr="logo_domaine_4.jpg"/>
          <p:cNvPicPr>
            <a:picLocks noChangeAspect="1"/>
          </p:cNvPicPr>
          <p:nvPr/>
        </p:nvPicPr>
        <p:blipFill>
          <a:blip r:embed="rId8" cstate="print"/>
          <a:stretch>
            <a:fillRect/>
          </a:stretch>
        </p:blipFill>
        <p:spPr>
          <a:xfrm>
            <a:off x="7382246" y="4245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89" name="Rectangle à coins arrondis 88"/>
          <p:cNvSpPr/>
          <p:nvPr/>
        </p:nvSpPr>
        <p:spPr>
          <a:xfrm>
            <a:off x="2771800" y="755999"/>
            <a:ext cx="4392000" cy="612000"/>
          </a:xfrm>
          <a:prstGeom prst="roundRect">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Associer des solutions techniques à des fonctions.</a:t>
            </a:r>
          </a:p>
        </p:txBody>
      </p:sp>
      <p:sp>
        <p:nvSpPr>
          <p:cNvPr id="90" name="Rectangle à coins arrondis 89"/>
          <p:cNvSpPr/>
          <p:nvPr/>
        </p:nvSpPr>
        <p:spPr>
          <a:xfrm>
            <a:off x="2771800" y="1459678"/>
            <a:ext cx="4392000" cy="612000"/>
          </a:xfrm>
          <a:prstGeom prst="roundRect">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Analyser le fonctionnement et la structure d’un objet, identifier les entrées et sorties.</a:t>
            </a:r>
          </a:p>
        </p:txBody>
      </p:sp>
      <p:sp>
        <p:nvSpPr>
          <p:cNvPr id="91" name="Rectangle à coins arrondis 90"/>
          <p:cNvSpPr/>
          <p:nvPr/>
        </p:nvSpPr>
        <p:spPr>
          <a:xfrm>
            <a:off x="2771800" y="2143116"/>
            <a:ext cx="4392000" cy="612000"/>
          </a:xfrm>
          <a:prstGeom prst="roundRect">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Identifier le(s) matériau(x), les flux d’énergie et d’information sur un objet et décrire les transformations qui s’opèrent.</a:t>
            </a:r>
          </a:p>
        </p:txBody>
      </p:sp>
      <p:sp>
        <p:nvSpPr>
          <p:cNvPr id="92" name="Rectangle à coins arrondis 91"/>
          <p:cNvSpPr/>
          <p:nvPr/>
        </p:nvSpPr>
        <p:spPr>
          <a:xfrm>
            <a:off x="2771800" y="4284000"/>
            <a:ext cx="4392000" cy="612000"/>
          </a:xfrm>
          <a:prstGeom prst="roundRect">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lIns="36000" rIns="36000" anchor="ctr">
            <a:spAutoFit/>
          </a:bodyPr>
          <a:lstStyle/>
          <a:p>
            <a:r>
              <a:rPr lang="fr-FR" sz="1200" b="1" dirty="0" smtClean="0"/>
              <a:t>Interpréter des résultats expérimentaux, en tirer une conclusion et la communiquer en argumentant.</a:t>
            </a:r>
          </a:p>
        </p:txBody>
      </p:sp>
      <p:cxnSp>
        <p:nvCxnSpPr>
          <p:cNvPr id="99" name="Connecteur en angle 98"/>
          <p:cNvCxnSpPr>
            <a:stCxn id="58" idx="6"/>
            <a:endCxn id="55" idx="2"/>
          </p:cNvCxnSpPr>
          <p:nvPr/>
        </p:nvCxnSpPr>
        <p:spPr>
          <a:xfrm flipV="1">
            <a:off x="1691680" y="336918"/>
            <a:ext cx="396104" cy="2525082"/>
          </a:xfrm>
          <a:prstGeom prst="bentConnector3">
            <a:avLst>
              <a:gd name="adj1" fmla="val 50000"/>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01" name="Connecteur en angle 100"/>
          <p:cNvCxnSpPr>
            <a:stCxn id="58" idx="6"/>
            <a:endCxn id="52" idx="2"/>
          </p:cNvCxnSpPr>
          <p:nvPr/>
        </p:nvCxnSpPr>
        <p:spPr>
          <a:xfrm flipV="1">
            <a:off x="1691680" y="1061999"/>
            <a:ext cx="396104" cy="1800001"/>
          </a:xfrm>
          <a:prstGeom prst="bentConnector3">
            <a:avLst>
              <a:gd name="adj1" fmla="val 50000"/>
            </a:avLst>
          </a:prstGeom>
          <a:ln w="44450">
            <a:solidFill>
              <a:schemeClr val="accent2">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62" name="Rectangle à coins arrondis 61"/>
          <p:cNvSpPr/>
          <p:nvPr/>
        </p:nvSpPr>
        <p:spPr>
          <a:xfrm>
            <a:off x="6206931" y="0"/>
            <a:ext cx="864000" cy="68580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4000" b="1" dirty="0" smtClean="0">
                <a:solidFill>
                  <a:schemeClr val="accent1"/>
                </a:solidFill>
              </a:rPr>
              <a:t>INVESTIGATION</a:t>
            </a:r>
          </a:p>
        </p:txBody>
      </p:sp>
      <p:sp>
        <p:nvSpPr>
          <p:cNvPr id="63" name="Rectangle à coins arrondis 62"/>
          <p:cNvSpPr/>
          <p:nvPr/>
        </p:nvSpPr>
        <p:spPr>
          <a:xfrm>
            <a:off x="5270827" y="0"/>
            <a:ext cx="885349" cy="68580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4000" b="1" dirty="0" smtClean="0">
                <a:solidFill>
                  <a:schemeClr val="accent1"/>
                </a:solidFill>
              </a:rPr>
              <a:t>Résolution de PROBLÈME</a:t>
            </a:r>
          </a:p>
        </p:txBody>
      </p:sp>
      <p:sp>
        <p:nvSpPr>
          <p:cNvPr id="64" name="Rectangle à coins arrondis 63"/>
          <p:cNvSpPr/>
          <p:nvPr/>
        </p:nvSpPr>
        <p:spPr>
          <a:xfrm>
            <a:off x="4334723" y="4941168"/>
            <a:ext cx="864000" cy="1916832"/>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4000" b="1" dirty="0" smtClean="0">
                <a:solidFill>
                  <a:schemeClr val="accent1"/>
                </a:solidFill>
              </a:rPr>
              <a:t>PROJET</a:t>
            </a:r>
          </a:p>
        </p:txBody>
      </p:sp>
      <p:grpSp>
        <p:nvGrpSpPr>
          <p:cNvPr id="57" name="Groupe 56"/>
          <p:cNvGrpSpPr/>
          <p:nvPr/>
        </p:nvGrpSpPr>
        <p:grpSpPr>
          <a:xfrm>
            <a:off x="215576" y="54000"/>
            <a:ext cx="1584000" cy="1584000"/>
            <a:chOff x="251520" y="3542833"/>
            <a:chExt cx="1584000" cy="1584000"/>
          </a:xfrm>
        </p:grpSpPr>
        <p:sp>
          <p:nvSpPr>
            <p:cNvPr id="53" name="ZoneTexte 52"/>
            <p:cNvSpPr txBox="1"/>
            <p:nvPr/>
          </p:nvSpPr>
          <p:spPr>
            <a:xfrm>
              <a:off x="251520" y="3542833"/>
              <a:ext cx="1584000" cy="1584000"/>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2">
                      <a:lumMod val="50000"/>
                    </a:schemeClr>
                  </a:solidFill>
                </a:rPr>
                <a:t>La </a:t>
              </a:r>
            </a:p>
            <a:p>
              <a:pPr algn="ctr"/>
              <a:r>
                <a:rPr lang="fr-FR" sz="1400" b="1" dirty="0" smtClean="0">
                  <a:solidFill>
                    <a:schemeClr val="accent2">
                      <a:lumMod val="50000"/>
                    </a:schemeClr>
                  </a:solidFill>
                </a:rPr>
                <a:t>modélisation</a:t>
              </a:r>
            </a:p>
            <a:p>
              <a:pPr algn="ctr"/>
              <a:r>
                <a:rPr lang="fr-FR" sz="1400" b="1" dirty="0" smtClean="0">
                  <a:solidFill>
                    <a:schemeClr val="accent2">
                      <a:lumMod val="50000"/>
                    </a:schemeClr>
                  </a:solidFill>
                </a:rPr>
                <a:t>et la simulation</a:t>
              </a:r>
            </a:p>
            <a:p>
              <a:pPr algn="ctr"/>
              <a:r>
                <a:rPr lang="fr-FR" sz="1400" b="1" dirty="0" smtClean="0">
                  <a:solidFill>
                    <a:schemeClr val="accent2">
                      <a:lumMod val="50000"/>
                    </a:schemeClr>
                  </a:solidFill>
                </a:rPr>
                <a:t>des objets et</a:t>
              </a:r>
            </a:p>
            <a:p>
              <a:pPr algn="ctr"/>
              <a:r>
                <a:rPr lang="fr-FR" sz="1400" b="1" dirty="0" smtClean="0">
                  <a:solidFill>
                    <a:schemeClr val="accent2">
                      <a:lumMod val="50000"/>
                    </a:schemeClr>
                  </a:solidFill>
                </a:rPr>
                <a:t>systèmes </a:t>
              </a:r>
            </a:p>
            <a:p>
              <a:pPr algn="ctr"/>
              <a:r>
                <a:rPr lang="fr-FR" sz="1400" b="1" dirty="0" smtClean="0">
                  <a:solidFill>
                    <a:schemeClr val="accent2">
                      <a:lumMod val="50000"/>
                    </a:schemeClr>
                  </a:solidFill>
                </a:rPr>
                <a:t>techniques</a:t>
              </a:r>
              <a:endParaRPr lang="fr-FR" sz="1400" b="1" dirty="0">
                <a:solidFill>
                  <a:schemeClr val="accent2">
                    <a:lumMod val="50000"/>
                  </a:schemeClr>
                </a:solidFill>
              </a:endParaRPr>
            </a:p>
          </p:txBody>
        </p:sp>
        <p:sp>
          <p:nvSpPr>
            <p:cNvPr id="54" name="ZoneTexte 53"/>
            <p:cNvSpPr txBox="1"/>
            <p:nvPr/>
          </p:nvSpPr>
          <p:spPr>
            <a:xfrm>
              <a:off x="323520" y="3614833"/>
              <a:ext cx="1440000" cy="14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MSOST</a:t>
              </a:r>
              <a:endParaRPr lang="fr-FR" sz="2000" b="1" dirty="0">
                <a:solidFill>
                  <a:schemeClr val="bg1">
                    <a:lumMod val="75000"/>
                  </a:schemeClr>
                </a:solidFill>
              </a:endParaRPr>
            </a:p>
          </p:txBody>
        </p:sp>
      </p:grpSp>
      <p:sp>
        <p:nvSpPr>
          <p:cNvPr id="70" name="ZoneTexte 69"/>
          <p:cNvSpPr txBox="1"/>
          <p:nvPr/>
        </p:nvSpPr>
        <p:spPr>
          <a:xfrm>
            <a:off x="2087784" y="5976000"/>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MSOST.2.2</a:t>
            </a:r>
            <a:endParaRPr lang="fr-FR" sz="700" b="1" dirty="0">
              <a:solidFill>
                <a:schemeClr val="bg1">
                  <a:lumMod val="75000"/>
                </a:schemeClr>
              </a:solidFill>
            </a:endParaRPr>
          </a:p>
        </p:txBody>
      </p:sp>
      <p:sp>
        <p:nvSpPr>
          <p:cNvPr id="71" name="ZoneTexte 70"/>
          <p:cNvSpPr txBox="1"/>
          <p:nvPr/>
        </p:nvSpPr>
        <p:spPr>
          <a:xfrm>
            <a:off x="2087784" y="5256000"/>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MSOST.2.1</a:t>
            </a:r>
            <a:endParaRPr lang="fr-FR" sz="700" b="1" dirty="0">
              <a:solidFill>
                <a:schemeClr val="bg1">
                  <a:lumMod val="75000"/>
                </a:schemeClr>
              </a:solidFill>
            </a:endParaRPr>
          </a:p>
        </p:txBody>
      </p:sp>
      <p:sp>
        <p:nvSpPr>
          <p:cNvPr id="52" name="ZoneTexte 51"/>
          <p:cNvSpPr txBox="1"/>
          <p:nvPr/>
        </p:nvSpPr>
        <p:spPr>
          <a:xfrm>
            <a:off x="2087784" y="791999"/>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MSOST.1.2</a:t>
            </a:r>
            <a:endParaRPr lang="fr-FR" sz="700" b="1" dirty="0">
              <a:solidFill>
                <a:schemeClr val="bg1">
                  <a:lumMod val="75000"/>
                </a:schemeClr>
              </a:solidFill>
            </a:endParaRPr>
          </a:p>
        </p:txBody>
      </p:sp>
      <p:sp>
        <p:nvSpPr>
          <p:cNvPr id="55" name="ZoneTexte 54"/>
          <p:cNvSpPr txBox="1"/>
          <p:nvPr/>
        </p:nvSpPr>
        <p:spPr>
          <a:xfrm>
            <a:off x="2087784" y="66918"/>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MSOST.1.1</a:t>
            </a:r>
            <a:endParaRPr lang="fr-FR" sz="700" b="1" dirty="0">
              <a:solidFill>
                <a:schemeClr val="bg1">
                  <a:lumMod val="75000"/>
                </a:schemeClr>
              </a:solidFill>
            </a:endParaRPr>
          </a:p>
        </p:txBody>
      </p:sp>
      <p:sp>
        <p:nvSpPr>
          <p:cNvPr id="56" name="ZoneTexte 55"/>
          <p:cNvSpPr txBox="1"/>
          <p:nvPr/>
        </p:nvSpPr>
        <p:spPr>
          <a:xfrm>
            <a:off x="2087784" y="2179116"/>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MSOST.1.4</a:t>
            </a:r>
            <a:endParaRPr lang="fr-FR" sz="700" b="1" dirty="0">
              <a:solidFill>
                <a:schemeClr val="bg1">
                  <a:lumMod val="75000"/>
                </a:schemeClr>
              </a:solidFill>
            </a:endParaRPr>
          </a:p>
        </p:txBody>
      </p:sp>
      <p:sp>
        <p:nvSpPr>
          <p:cNvPr id="61" name="ZoneTexte 60"/>
          <p:cNvSpPr txBox="1"/>
          <p:nvPr/>
        </p:nvSpPr>
        <p:spPr>
          <a:xfrm>
            <a:off x="2087784" y="2893496"/>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MSOST.1.5</a:t>
            </a:r>
            <a:endParaRPr lang="fr-FR" sz="700" b="1" dirty="0">
              <a:solidFill>
                <a:schemeClr val="bg1">
                  <a:lumMod val="75000"/>
                </a:schemeClr>
              </a:solidFill>
            </a:endParaRPr>
          </a:p>
        </p:txBody>
      </p:sp>
      <p:sp>
        <p:nvSpPr>
          <p:cNvPr id="69" name="ZoneTexte 68"/>
          <p:cNvSpPr txBox="1"/>
          <p:nvPr/>
        </p:nvSpPr>
        <p:spPr>
          <a:xfrm>
            <a:off x="2087784" y="3600000"/>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MSOST.1.6</a:t>
            </a:r>
            <a:endParaRPr lang="fr-FR" sz="700" b="1" dirty="0">
              <a:solidFill>
                <a:schemeClr val="bg1">
                  <a:lumMod val="75000"/>
                </a:schemeClr>
              </a:solidFill>
            </a:endParaRPr>
          </a:p>
        </p:txBody>
      </p:sp>
      <p:sp>
        <p:nvSpPr>
          <p:cNvPr id="72" name="ZoneTexte 71"/>
          <p:cNvSpPr txBox="1"/>
          <p:nvPr/>
        </p:nvSpPr>
        <p:spPr>
          <a:xfrm>
            <a:off x="2087784" y="4320000"/>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MSOST.1.7</a:t>
            </a:r>
            <a:endParaRPr lang="fr-FR" sz="700" b="1" dirty="0">
              <a:solidFill>
                <a:schemeClr val="bg1">
                  <a:lumMod val="75000"/>
                </a:schemeClr>
              </a:solidFill>
            </a:endParaRPr>
          </a:p>
        </p:txBody>
      </p:sp>
      <p:sp>
        <p:nvSpPr>
          <p:cNvPr id="58" name="Ellipse 57"/>
          <p:cNvSpPr/>
          <p:nvPr/>
        </p:nvSpPr>
        <p:spPr>
          <a:xfrm>
            <a:off x="575680" y="2304000"/>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Analyser le fonctionnement et la structure d’un objet</a:t>
            </a:r>
          </a:p>
        </p:txBody>
      </p:sp>
      <p:sp>
        <p:nvSpPr>
          <p:cNvPr id="59" name="Ellipse 58"/>
          <p:cNvSpPr/>
          <p:nvPr/>
        </p:nvSpPr>
        <p:spPr>
          <a:xfrm>
            <a:off x="575680" y="5688000"/>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Utiliser une modélisation et simuler le comportement d’un objet</a:t>
            </a:r>
          </a:p>
        </p:txBody>
      </p:sp>
      <p:sp>
        <p:nvSpPr>
          <p:cNvPr id="60" name="ZoneTexte 59"/>
          <p:cNvSpPr txBox="1"/>
          <p:nvPr/>
        </p:nvSpPr>
        <p:spPr>
          <a:xfrm>
            <a:off x="2087784" y="1495678"/>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MSOST.1.3</a:t>
            </a:r>
            <a:endParaRPr lang="fr-FR" sz="700" b="1" dirty="0">
              <a:solidFill>
                <a:schemeClr val="bg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2000"/>
                                        <p:tgtEl>
                                          <p:spTgt spid="6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2000"/>
                                        <p:tgtEl>
                                          <p:spTgt spid="6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s4c.jpg"/>
          <p:cNvPicPr>
            <a:picLocks noChangeAspect="1"/>
          </p:cNvPicPr>
          <p:nvPr/>
        </p:nvPicPr>
        <p:blipFill>
          <a:blip r:embed="rId3" cstate="print"/>
          <a:stretch>
            <a:fillRect/>
          </a:stretch>
        </p:blipFill>
        <p:spPr>
          <a:xfrm>
            <a:off x="0" y="549648"/>
            <a:ext cx="4325199" cy="6118063"/>
          </a:xfrm>
          <a:prstGeom prst="rect">
            <a:avLst/>
          </a:prstGeom>
          <a:ln w="3175">
            <a:solidFill>
              <a:schemeClr val="bg1">
                <a:lumMod val="50000"/>
              </a:schemeClr>
            </a:solidFill>
          </a:ln>
        </p:spPr>
      </p:pic>
      <p:pic>
        <p:nvPicPr>
          <p:cNvPr id="13" name="Image 12" descr="programmes_2018.jpg"/>
          <p:cNvPicPr>
            <a:picLocks noChangeAspect="1"/>
          </p:cNvPicPr>
          <p:nvPr/>
        </p:nvPicPr>
        <p:blipFill>
          <a:blip r:embed="rId4" cstate="print"/>
          <a:stretch>
            <a:fillRect/>
          </a:stretch>
        </p:blipFill>
        <p:spPr>
          <a:xfrm>
            <a:off x="0" y="500042"/>
            <a:ext cx="4379484" cy="6192000"/>
          </a:xfrm>
          <a:prstGeom prst="rect">
            <a:avLst/>
          </a:prstGeom>
        </p:spPr>
      </p:pic>
      <p:sp>
        <p:nvSpPr>
          <p:cNvPr id="2" name="Rectangle 1"/>
          <p:cNvSpPr/>
          <p:nvPr/>
        </p:nvSpPr>
        <p:spPr>
          <a:xfrm>
            <a:off x="0" y="-27384"/>
            <a:ext cx="9144000" cy="646331"/>
          </a:xfrm>
          <a:prstGeom prst="rect">
            <a:avLst/>
          </a:prstGeom>
        </p:spPr>
        <p:txBody>
          <a:bodyPr wrap="square">
            <a:spAutoFit/>
          </a:bodyPr>
          <a:lstStyle/>
          <a:p>
            <a:pPr algn="ctr"/>
            <a:r>
              <a:rPr lang="fr-FR" sz="3600" b="1" spc="150" dirty="0" smtClean="0">
                <a:ln w="11430"/>
                <a:solidFill>
                  <a:schemeClr val="bg1">
                    <a:lumMod val="50000"/>
                  </a:schemeClr>
                </a:solidFill>
                <a:effectLst>
                  <a:outerShdw blurRad="25400" algn="tl" rotWithShape="0">
                    <a:srgbClr val="000000">
                      <a:alpha val="43000"/>
                    </a:srgbClr>
                  </a:outerShdw>
                </a:effectLst>
              </a:rPr>
              <a:t>TECHNOLOGIE COLLÈGE </a:t>
            </a:r>
            <a:endParaRPr lang="fr-FR" sz="3600" b="1" spc="150" dirty="0">
              <a:ln w="11430"/>
              <a:solidFill>
                <a:schemeClr val="bg1">
                  <a:lumMod val="50000"/>
                </a:schemeClr>
              </a:solidFill>
              <a:effectLst>
                <a:outerShdw blurRad="25400" algn="tl" rotWithShape="0">
                  <a:srgbClr val="000000">
                    <a:alpha val="43000"/>
                  </a:srgbClr>
                </a:outerShdw>
              </a:effectLst>
            </a:endParaRPr>
          </a:p>
        </p:txBody>
      </p:sp>
      <p:pic>
        <p:nvPicPr>
          <p:cNvPr id="9" name="Image 8" descr="accompagnement_1.jpg"/>
          <p:cNvPicPr>
            <a:picLocks noChangeAspect="1"/>
          </p:cNvPicPr>
          <p:nvPr/>
        </p:nvPicPr>
        <p:blipFill>
          <a:blip r:embed="rId5" cstate="print"/>
          <a:stretch>
            <a:fillRect/>
          </a:stretch>
        </p:blipFill>
        <p:spPr>
          <a:xfrm>
            <a:off x="1043608" y="620688"/>
            <a:ext cx="4328560" cy="6120000"/>
          </a:xfrm>
          <a:prstGeom prst="rect">
            <a:avLst/>
          </a:prstGeom>
          <a:ln w="3175">
            <a:solidFill>
              <a:schemeClr val="bg1">
                <a:lumMod val="50000"/>
              </a:schemeClr>
            </a:solidFill>
          </a:ln>
        </p:spPr>
      </p:pic>
      <p:pic>
        <p:nvPicPr>
          <p:cNvPr id="10" name="Image 9" descr="accompagnement_2.jpg"/>
          <p:cNvPicPr>
            <a:picLocks noChangeAspect="1"/>
          </p:cNvPicPr>
          <p:nvPr/>
        </p:nvPicPr>
        <p:blipFill>
          <a:blip r:embed="rId6" cstate="print"/>
          <a:stretch>
            <a:fillRect/>
          </a:stretch>
        </p:blipFill>
        <p:spPr>
          <a:xfrm>
            <a:off x="4815440" y="738000"/>
            <a:ext cx="4328560" cy="6120000"/>
          </a:xfrm>
          <a:prstGeom prst="rect">
            <a:avLst/>
          </a:prstGeom>
          <a:ln w="3175">
            <a:solidFill>
              <a:schemeClr val="bg1">
                <a:lumMod val="50000"/>
              </a:schemeClr>
            </a:solidFill>
          </a:ln>
        </p:spPr>
      </p:pic>
      <p:pic>
        <p:nvPicPr>
          <p:cNvPr id="11" name="Image 10" descr="progression.jpg"/>
          <p:cNvPicPr>
            <a:picLocks noChangeAspect="1"/>
          </p:cNvPicPr>
          <p:nvPr/>
        </p:nvPicPr>
        <p:blipFill>
          <a:blip r:embed="rId7" cstate="print"/>
          <a:stretch>
            <a:fillRect/>
          </a:stretch>
        </p:blipFill>
        <p:spPr>
          <a:xfrm>
            <a:off x="0" y="1000125"/>
            <a:ext cx="9144000" cy="4857750"/>
          </a:xfrm>
          <a:prstGeom prst="rect">
            <a:avLst/>
          </a:prstGeom>
          <a:ln w="3175">
            <a:solidFill>
              <a:schemeClr val="bg1">
                <a:lumMod val="50000"/>
              </a:schemeClr>
            </a:solidFill>
          </a:ln>
        </p:spPr>
      </p:pic>
      <p:sp>
        <p:nvSpPr>
          <p:cNvPr id="22" name="Ellipse 21"/>
          <p:cNvSpPr/>
          <p:nvPr/>
        </p:nvSpPr>
        <p:spPr>
          <a:xfrm>
            <a:off x="5292080" y="1772816"/>
            <a:ext cx="1116000" cy="1116000"/>
          </a:xfrm>
          <a:prstGeom prst="ellipse">
            <a:avLst/>
          </a:prstGeom>
          <a:solidFill>
            <a:schemeClr val="bg1">
              <a:lumMod val="75000"/>
            </a:schemeClr>
          </a:solidFill>
          <a:ln>
            <a:solidFill>
              <a:schemeClr val="accent6"/>
            </a:solidFill>
          </a:ln>
        </p:spPr>
        <p:style>
          <a:lnRef idx="0">
            <a:schemeClr val="accent6"/>
          </a:lnRef>
          <a:fillRef idx="3">
            <a:schemeClr val="accent6"/>
          </a:fillRef>
          <a:effectRef idx="3">
            <a:schemeClr val="accent6"/>
          </a:effectRef>
          <a:fontRef idx="minor">
            <a:schemeClr val="lt1"/>
          </a:fontRef>
        </p:style>
        <p:txBody>
          <a:bodyPr wrap="none" lIns="0" rIns="0" rtlCol="0" anchor="ctr" anchorCtr="0">
            <a:noAutofit/>
          </a:bodyPr>
          <a:lstStyle/>
          <a:p>
            <a:pPr algn="ctr"/>
            <a:r>
              <a:rPr lang="fr-FR" sz="900" b="1" dirty="0" smtClean="0">
                <a:solidFill>
                  <a:schemeClr val="accent6">
                    <a:lumMod val="50000"/>
                  </a:schemeClr>
                </a:solidFill>
              </a:rPr>
              <a:t>Imaginer</a:t>
            </a:r>
          </a:p>
          <a:p>
            <a:pPr algn="ctr"/>
            <a:r>
              <a:rPr lang="fr-FR" sz="900" b="1" dirty="0" smtClean="0">
                <a:solidFill>
                  <a:schemeClr val="accent6">
                    <a:lumMod val="50000"/>
                  </a:schemeClr>
                </a:solidFill>
              </a:rPr>
              <a:t>des solutions en</a:t>
            </a:r>
          </a:p>
          <a:p>
            <a:pPr algn="ctr"/>
            <a:r>
              <a:rPr lang="fr-FR" sz="900" b="1" dirty="0" smtClean="0">
                <a:solidFill>
                  <a:schemeClr val="accent6">
                    <a:lumMod val="50000"/>
                  </a:schemeClr>
                </a:solidFill>
              </a:rPr>
              <a:t>réponse aux besoins,</a:t>
            </a:r>
          </a:p>
          <a:p>
            <a:pPr algn="ctr"/>
            <a:r>
              <a:rPr lang="fr-FR" sz="900" b="1" dirty="0" smtClean="0">
                <a:solidFill>
                  <a:schemeClr val="accent6">
                    <a:lumMod val="50000"/>
                  </a:schemeClr>
                </a:solidFill>
              </a:rPr>
              <a:t>matérialiser une idée</a:t>
            </a:r>
          </a:p>
          <a:p>
            <a:pPr algn="ctr"/>
            <a:r>
              <a:rPr lang="fr-FR" sz="900" b="1" dirty="0" smtClean="0">
                <a:solidFill>
                  <a:schemeClr val="accent6">
                    <a:lumMod val="50000"/>
                  </a:schemeClr>
                </a:solidFill>
              </a:rPr>
              <a:t>en intégrant une</a:t>
            </a:r>
          </a:p>
          <a:p>
            <a:pPr algn="ctr"/>
            <a:r>
              <a:rPr lang="fr-FR" sz="900" b="1" dirty="0" smtClean="0">
                <a:solidFill>
                  <a:schemeClr val="accent6">
                    <a:lumMod val="50000"/>
                  </a:schemeClr>
                </a:solidFill>
              </a:rPr>
              <a:t>dimension</a:t>
            </a:r>
          </a:p>
          <a:p>
            <a:pPr algn="ctr"/>
            <a:r>
              <a:rPr lang="fr-FR" sz="900" b="1" dirty="0" smtClean="0">
                <a:solidFill>
                  <a:schemeClr val="accent6">
                    <a:lumMod val="50000"/>
                  </a:schemeClr>
                </a:solidFill>
              </a:rPr>
              <a:t>design</a:t>
            </a:r>
          </a:p>
        </p:txBody>
      </p:sp>
      <p:sp>
        <p:nvSpPr>
          <p:cNvPr id="23" name="ZoneTexte 22"/>
          <p:cNvSpPr txBox="1"/>
          <p:nvPr/>
        </p:nvSpPr>
        <p:spPr>
          <a:xfrm>
            <a:off x="6084168" y="3068960"/>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DIC.1.1</a:t>
            </a:r>
            <a:endParaRPr lang="fr-FR" sz="700" b="1" dirty="0">
              <a:solidFill>
                <a:schemeClr val="bg1">
                  <a:lumMod val="75000"/>
                </a:schemeClr>
              </a:solidFill>
            </a:endParaRPr>
          </a:p>
        </p:txBody>
      </p:sp>
      <p:sp>
        <p:nvSpPr>
          <p:cNvPr id="26" name="ZoneTexte 25"/>
          <p:cNvSpPr txBox="1"/>
          <p:nvPr/>
        </p:nvSpPr>
        <p:spPr>
          <a:xfrm>
            <a:off x="3419872" y="2780928"/>
            <a:ext cx="1584000" cy="1584000"/>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wrap="square" lIns="0" rIns="0" rtlCol="0" anchor="ctr" anchorCtr="0">
            <a:noAutofit/>
          </a:bodyPr>
          <a:lstStyle/>
          <a:p>
            <a:pPr algn="ctr"/>
            <a:r>
              <a:rPr lang="fr-FR" sz="1400" b="1" dirty="0" smtClean="0">
                <a:solidFill>
                  <a:schemeClr val="accent6">
                    <a:lumMod val="50000"/>
                  </a:schemeClr>
                </a:solidFill>
              </a:rPr>
              <a:t>Design, innovation</a:t>
            </a:r>
          </a:p>
          <a:p>
            <a:pPr algn="ctr"/>
            <a:r>
              <a:rPr lang="fr-FR" sz="1400" b="1" dirty="0" smtClean="0">
                <a:solidFill>
                  <a:schemeClr val="accent6">
                    <a:lumMod val="50000"/>
                  </a:schemeClr>
                </a:solidFill>
              </a:rPr>
              <a:t>et créativité</a:t>
            </a:r>
          </a:p>
        </p:txBody>
      </p:sp>
      <p:sp>
        <p:nvSpPr>
          <p:cNvPr id="25" name="ZoneTexte 24"/>
          <p:cNvSpPr txBox="1"/>
          <p:nvPr/>
        </p:nvSpPr>
        <p:spPr>
          <a:xfrm>
            <a:off x="4572000" y="3573016"/>
            <a:ext cx="1440000" cy="14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DIC</a:t>
            </a:r>
            <a:endParaRPr lang="fr-FR" sz="2000" b="1" dirty="0">
              <a:solidFill>
                <a:schemeClr val="bg1">
                  <a:lumMod val="75000"/>
                </a:schemeClr>
              </a:solidFill>
            </a:endParaRPr>
          </a:p>
        </p:txBody>
      </p:sp>
      <p:pic>
        <p:nvPicPr>
          <p:cNvPr id="32" name="Image 31" descr="domaine_2.jpg"/>
          <p:cNvPicPr>
            <a:picLocks noChangeAspect="1"/>
          </p:cNvPicPr>
          <p:nvPr/>
        </p:nvPicPr>
        <p:blipFill>
          <a:blip r:embed="rId8" cstate="print"/>
          <a:stretch>
            <a:fillRect/>
          </a:stretch>
        </p:blipFill>
        <p:spPr>
          <a:xfrm>
            <a:off x="0" y="2492896"/>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3" name="Image 32" descr="logo_domaine_2.jpg"/>
          <p:cNvPicPr>
            <a:picLocks noChangeAspect="1"/>
          </p:cNvPicPr>
          <p:nvPr/>
        </p:nvPicPr>
        <p:blipFill>
          <a:blip r:embed="rId9" cstate="print"/>
          <a:stretch>
            <a:fillRect/>
          </a:stretch>
        </p:blipFill>
        <p:spPr>
          <a:xfrm>
            <a:off x="971600" y="3356992"/>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2000"/>
                                        <p:tgtEl>
                                          <p:spTgt spid="26"/>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20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2000"/>
                                        <p:tgtEl>
                                          <p:spTgt spid="32"/>
                                        </p:tgtEl>
                                      </p:cBhvr>
                                    </p:animEffect>
                                  </p:childTnLst>
                                </p:cTn>
                              </p:par>
                              <p:par>
                                <p:cTn id="40" presetID="10"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20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childTnLst>
                                </p:cTn>
                              </p:par>
                              <p:par>
                                <p:cTn id="48" presetID="10" presetClass="entr" presetSubtype="0" fill="hold" nodeType="with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2000"/>
                                        <p:tgtEl>
                                          <p:spTgt spid="10"/>
                                        </p:tgtEl>
                                      </p:cBhvr>
                                    </p:animEffect>
                                  </p:childTnLst>
                                </p:cTn>
                              </p:par>
                              <p:par>
                                <p:cTn id="51" presetID="10" presetClass="exit" presetSubtype="0" fill="hold" nodeType="withEffect">
                                  <p:stCondLst>
                                    <p:cond delay="0"/>
                                  </p:stCondLst>
                                  <p:childTnLst>
                                    <p:animEffect transition="out" filter="fade">
                                      <p:cBhvr>
                                        <p:cTn id="52" dur="2000"/>
                                        <p:tgtEl>
                                          <p:spTgt spid="11"/>
                                        </p:tgtEl>
                                      </p:cBhvr>
                                    </p:animEffect>
                                    <p:set>
                                      <p:cBhvr>
                                        <p:cTn id="53" dur="1" fill="hold">
                                          <p:stCondLst>
                                            <p:cond delay="1999"/>
                                          </p:stCondLst>
                                        </p:cTn>
                                        <p:tgtEl>
                                          <p:spTgt spid="11"/>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22"/>
                                        </p:tgtEl>
                                      </p:cBhvr>
                                    </p:animEffect>
                                    <p:set>
                                      <p:cBhvr>
                                        <p:cTn id="56" dur="1" fill="hold">
                                          <p:stCondLst>
                                            <p:cond delay="1999"/>
                                          </p:stCondLst>
                                        </p:cTn>
                                        <p:tgtEl>
                                          <p:spTgt spid="22"/>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2000"/>
                                        <p:tgtEl>
                                          <p:spTgt spid="23"/>
                                        </p:tgtEl>
                                      </p:cBhvr>
                                    </p:animEffect>
                                    <p:set>
                                      <p:cBhvr>
                                        <p:cTn id="59" dur="1" fill="hold">
                                          <p:stCondLst>
                                            <p:cond delay="1999"/>
                                          </p:stCondLst>
                                        </p:cTn>
                                        <p:tgtEl>
                                          <p:spTgt spid="2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000"/>
                                        <p:tgtEl>
                                          <p:spTgt spid="26"/>
                                        </p:tgtEl>
                                      </p:cBhvr>
                                    </p:animEffect>
                                    <p:set>
                                      <p:cBhvr>
                                        <p:cTn id="62" dur="1" fill="hold">
                                          <p:stCondLst>
                                            <p:cond delay="1999"/>
                                          </p:stCondLst>
                                        </p:cTn>
                                        <p:tgtEl>
                                          <p:spTgt spid="26"/>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2000"/>
                                        <p:tgtEl>
                                          <p:spTgt spid="25"/>
                                        </p:tgtEl>
                                      </p:cBhvr>
                                    </p:animEffect>
                                    <p:set>
                                      <p:cBhvr>
                                        <p:cTn id="65" dur="1" fill="hold">
                                          <p:stCondLst>
                                            <p:cond delay="1999"/>
                                          </p:stCondLst>
                                        </p:cTn>
                                        <p:tgtEl>
                                          <p:spTgt spid="25"/>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2000"/>
                                        <p:tgtEl>
                                          <p:spTgt spid="32"/>
                                        </p:tgtEl>
                                      </p:cBhvr>
                                    </p:animEffect>
                                    <p:set>
                                      <p:cBhvr>
                                        <p:cTn id="68" dur="1" fill="hold">
                                          <p:stCondLst>
                                            <p:cond delay="1999"/>
                                          </p:stCondLst>
                                        </p:cTn>
                                        <p:tgtEl>
                                          <p:spTgt spid="32"/>
                                        </p:tgtEl>
                                        <p:attrNameLst>
                                          <p:attrName>style.visibility</p:attrName>
                                        </p:attrNameLst>
                                      </p:cBhvr>
                                      <p:to>
                                        <p:strVal val="hidden"/>
                                      </p:to>
                                    </p:set>
                                  </p:childTnLst>
                                </p:cTn>
                              </p:par>
                              <p:par>
                                <p:cTn id="69" presetID="10" presetClass="exit" presetSubtype="0" fill="hold" nodeType="withEffect">
                                  <p:stCondLst>
                                    <p:cond delay="0"/>
                                  </p:stCondLst>
                                  <p:childTnLst>
                                    <p:animEffect transition="out" filter="fade">
                                      <p:cBhvr>
                                        <p:cTn id="70" dur="2000"/>
                                        <p:tgtEl>
                                          <p:spTgt spid="33"/>
                                        </p:tgtEl>
                                      </p:cBhvr>
                                    </p:animEffect>
                                    <p:set>
                                      <p:cBhvr>
                                        <p:cTn id="71" dur="1" fill="hold">
                                          <p:stCondLst>
                                            <p:cond delay="1999"/>
                                          </p:stCondLst>
                                        </p:cTn>
                                        <p:tgtEl>
                                          <p:spTgt spid="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6" grpId="0" animBg="1"/>
      <p:bldP spid="26" grpId="1" animBg="1"/>
      <p:bldP spid="25" grpId="0" animBg="1"/>
      <p:bldP spid="2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9" name="Connecteur en angle 78"/>
          <p:cNvCxnSpPr>
            <a:stCxn id="70" idx="6"/>
            <a:endCxn id="54" idx="2"/>
          </p:cNvCxnSpPr>
          <p:nvPr/>
        </p:nvCxnSpPr>
        <p:spPr>
          <a:xfrm>
            <a:off x="1692000" y="5490000"/>
            <a:ext cx="395784" cy="8555"/>
          </a:xfrm>
          <a:prstGeom prst="straightConnector1">
            <a:avLst/>
          </a:prstGeom>
          <a:ln w="4445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4" name="Connecteur en angle 83"/>
          <p:cNvCxnSpPr>
            <a:stCxn id="69" idx="6"/>
            <a:endCxn id="58" idx="2"/>
          </p:cNvCxnSpPr>
          <p:nvPr/>
        </p:nvCxnSpPr>
        <p:spPr>
          <a:xfrm>
            <a:off x="1692000" y="2862000"/>
            <a:ext cx="395784" cy="1588"/>
          </a:xfrm>
          <a:prstGeom prst="straightConnector1">
            <a:avLst/>
          </a:prstGeom>
          <a:ln w="4445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6" name="Connecteur en angle 85"/>
          <p:cNvCxnSpPr>
            <a:stCxn id="70" idx="6"/>
            <a:endCxn id="57" idx="2"/>
          </p:cNvCxnSpPr>
          <p:nvPr/>
        </p:nvCxnSpPr>
        <p:spPr>
          <a:xfrm flipV="1">
            <a:off x="1692000" y="4661853"/>
            <a:ext cx="395784" cy="828147"/>
          </a:xfrm>
          <a:prstGeom prst="bentConnector3">
            <a:avLst>
              <a:gd name="adj1" fmla="val 50000"/>
            </a:avLst>
          </a:prstGeom>
          <a:ln w="4445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88" name="Connecteur en angle 87"/>
          <p:cNvCxnSpPr>
            <a:stCxn id="70" idx="6"/>
            <a:endCxn id="53" idx="2"/>
          </p:cNvCxnSpPr>
          <p:nvPr/>
        </p:nvCxnSpPr>
        <p:spPr>
          <a:xfrm>
            <a:off x="1692000" y="5490000"/>
            <a:ext cx="395784" cy="756000"/>
          </a:xfrm>
          <a:prstGeom prst="bentConnector3">
            <a:avLst>
              <a:gd name="adj1" fmla="val 50000"/>
            </a:avLst>
          </a:prstGeom>
          <a:ln w="4445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60" name="Connecteur droit avec flèche 159"/>
          <p:cNvCxnSpPr>
            <a:stCxn id="60" idx="2"/>
            <a:endCxn id="69" idx="2"/>
          </p:cNvCxnSpPr>
          <p:nvPr/>
        </p:nvCxnSpPr>
        <p:spPr>
          <a:xfrm rot="10800000" flipH="1" flipV="1">
            <a:off x="287576" y="846000"/>
            <a:ext cx="288424" cy="2016000"/>
          </a:xfrm>
          <a:prstGeom prst="bentConnector3">
            <a:avLst>
              <a:gd name="adj1" fmla="val -79258"/>
            </a:avLst>
          </a:prstGeom>
          <a:ln w="6350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64" name="Connecteur en angle 163"/>
          <p:cNvCxnSpPr>
            <a:stCxn id="60" idx="2"/>
            <a:endCxn id="70" idx="2"/>
          </p:cNvCxnSpPr>
          <p:nvPr/>
        </p:nvCxnSpPr>
        <p:spPr>
          <a:xfrm rot="10800000" flipH="1" flipV="1">
            <a:off x="287576" y="846000"/>
            <a:ext cx="288424" cy="4644000"/>
          </a:xfrm>
          <a:prstGeom prst="bentConnector3">
            <a:avLst>
              <a:gd name="adj1" fmla="val -79258"/>
            </a:avLst>
          </a:prstGeom>
          <a:ln w="6350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141" name="Rectangle à coins arrondis 140"/>
          <p:cNvSpPr/>
          <p:nvPr/>
        </p:nvSpPr>
        <p:spPr>
          <a:xfrm>
            <a:off x="2771800" y="2708767"/>
            <a:ext cx="4392000" cy="306467"/>
          </a:xfrm>
          <a:prstGeom prst="roundRect">
            <a:avLst/>
          </a:prstGeom>
          <a:ln w="4445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Comprendre le fonctionnement d'un réseau informatique</a:t>
            </a:r>
          </a:p>
        </p:txBody>
      </p:sp>
      <p:sp>
        <p:nvSpPr>
          <p:cNvPr id="144" name="Rectangle à coins arrondis 143"/>
          <p:cNvSpPr/>
          <p:nvPr/>
        </p:nvSpPr>
        <p:spPr>
          <a:xfrm>
            <a:off x="2771800" y="4285547"/>
            <a:ext cx="4392000" cy="715089"/>
          </a:xfrm>
          <a:prstGeom prst="roundRect">
            <a:avLst/>
          </a:prstGeom>
          <a:ln w="4445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Analyser le comportement attendu d’un système réel et décomposer le problème posé en sous-problèmes afin de structurer un programme de commande.</a:t>
            </a:r>
          </a:p>
        </p:txBody>
      </p:sp>
      <p:sp>
        <p:nvSpPr>
          <p:cNvPr id="145" name="Rectangle à coins arrondis 144"/>
          <p:cNvSpPr/>
          <p:nvPr/>
        </p:nvSpPr>
        <p:spPr>
          <a:xfrm>
            <a:off x="2771800" y="5142803"/>
            <a:ext cx="4392000" cy="715089"/>
          </a:xfrm>
          <a:prstGeom prst="roundRect">
            <a:avLst/>
          </a:prstGeom>
          <a:ln w="4445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Écrire, mettre au point (tester, corriger) et exécuter un programme commandant un système réel et vérifier le comportement attendu.</a:t>
            </a:r>
          </a:p>
        </p:txBody>
      </p:sp>
      <p:sp>
        <p:nvSpPr>
          <p:cNvPr id="146" name="Rectangle à coins arrondis 145"/>
          <p:cNvSpPr/>
          <p:nvPr/>
        </p:nvSpPr>
        <p:spPr>
          <a:xfrm>
            <a:off x="2771800" y="5990056"/>
            <a:ext cx="4392000" cy="510778"/>
          </a:xfrm>
          <a:prstGeom prst="roundRect">
            <a:avLst/>
          </a:prstGeom>
          <a:ln w="4445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Écrire un programme dans lequel des actions sont déclenchées par des événements extérieurs.</a:t>
            </a:r>
          </a:p>
        </p:txBody>
      </p:sp>
      <p:pic>
        <p:nvPicPr>
          <p:cNvPr id="111" name="Image 110" descr="domaine_1.jpg"/>
          <p:cNvPicPr>
            <a:picLocks noChangeAspect="1"/>
          </p:cNvPicPr>
          <p:nvPr/>
        </p:nvPicPr>
        <p:blipFill>
          <a:blip r:embed="rId3" cstate="print"/>
          <a:stretch>
            <a:fillRect/>
          </a:stretch>
        </p:blipFill>
        <p:spPr>
          <a:xfrm>
            <a:off x="7382246" y="72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3" name="Image 112" descr="domaine_2.jpg"/>
          <p:cNvPicPr>
            <a:picLocks noChangeAspect="1"/>
          </p:cNvPicPr>
          <p:nvPr/>
        </p:nvPicPr>
        <p:blipFill>
          <a:blip r:embed="rId4" cstate="print"/>
          <a:stretch>
            <a:fillRect/>
          </a:stretch>
        </p:blipFill>
        <p:spPr>
          <a:xfrm>
            <a:off x="7382246" y="1419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4" name="Image 113" descr="domaine_4.jpg"/>
          <p:cNvPicPr>
            <a:picLocks noChangeAspect="1"/>
          </p:cNvPicPr>
          <p:nvPr/>
        </p:nvPicPr>
        <p:blipFill>
          <a:blip r:embed="rId5" cstate="print"/>
          <a:stretch>
            <a:fillRect/>
          </a:stretch>
        </p:blipFill>
        <p:spPr>
          <a:xfrm>
            <a:off x="7380312" y="4155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4" name="Image 123" descr="logo_domaine_1.jpg"/>
          <p:cNvPicPr>
            <a:picLocks noChangeAspect="1"/>
          </p:cNvPicPr>
          <p:nvPr/>
        </p:nvPicPr>
        <p:blipFill>
          <a:blip r:embed="rId6" cstate="print"/>
          <a:stretch>
            <a:fillRect/>
          </a:stretch>
        </p:blipFill>
        <p:spPr>
          <a:xfrm>
            <a:off x="7382246" y="162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5" name="Image 124" descr="logo_domaine_2.jpg"/>
          <p:cNvPicPr>
            <a:picLocks noChangeAspect="1"/>
          </p:cNvPicPr>
          <p:nvPr/>
        </p:nvPicPr>
        <p:blipFill>
          <a:blip r:embed="rId7" cstate="print"/>
          <a:stretch>
            <a:fillRect/>
          </a:stretch>
        </p:blipFill>
        <p:spPr>
          <a:xfrm>
            <a:off x="7382246" y="1509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7" name="Image 126" descr="logo_domaine_4.jpg"/>
          <p:cNvPicPr>
            <a:picLocks noChangeAspect="1"/>
          </p:cNvPicPr>
          <p:nvPr/>
        </p:nvPicPr>
        <p:blipFill>
          <a:blip r:embed="rId8" cstate="print"/>
          <a:stretch>
            <a:fillRect/>
          </a:stretch>
        </p:blipFill>
        <p:spPr>
          <a:xfrm>
            <a:off x="7380312" y="4245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32" name="Rectangle à coins arrondis 31"/>
          <p:cNvSpPr/>
          <p:nvPr/>
        </p:nvSpPr>
        <p:spPr>
          <a:xfrm>
            <a:off x="6206931" y="0"/>
            <a:ext cx="864000" cy="3933056"/>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4000" b="1" dirty="0" smtClean="0">
                <a:solidFill>
                  <a:schemeClr val="accent1"/>
                </a:solidFill>
              </a:rPr>
              <a:t>INVESTIGATION</a:t>
            </a:r>
          </a:p>
        </p:txBody>
      </p:sp>
      <p:sp>
        <p:nvSpPr>
          <p:cNvPr id="33" name="Rectangle à coins arrondis 32"/>
          <p:cNvSpPr/>
          <p:nvPr/>
        </p:nvSpPr>
        <p:spPr>
          <a:xfrm>
            <a:off x="5270827" y="0"/>
            <a:ext cx="885349" cy="6858000"/>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4000" b="1" dirty="0" smtClean="0">
                <a:solidFill>
                  <a:schemeClr val="accent1"/>
                </a:solidFill>
              </a:rPr>
              <a:t>Résolution de PROBLÈME</a:t>
            </a:r>
          </a:p>
        </p:txBody>
      </p:sp>
      <p:sp>
        <p:nvSpPr>
          <p:cNvPr id="34" name="Rectangle à coins arrondis 33"/>
          <p:cNvSpPr/>
          <p:nvPr/>
        </p:nvSpPr>
        <p:spPr>
          <a:xfrm>
            <a:off x="4334723" y="3861048"/>
            <a:ext cx="864000" cy="2996952"/>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4000" b="1" dirty="0" smtClean="0">
                <a:solidFill>
                  <a:schemeClr val="accent1"/>
                </a:solidFill>
              </a:rPr>
              <a:t>PROJET</a:t>
            </a:r>
          </a:p>
        </p:txBody>
      </p:sp>
      <p:sp>
        <p:nvSpPr>
          <p:cNvPr id="58" name="ZoneTexte 57"/>
          <p:cNvSpPr txBox="1"/>
          <p:nvPr/>
        </p:nvSpPr>
        <p:spPr>
          <a:xfrm>
            <a:off x="2087784" y="2592000"/>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IP.1.1</a:t>
            </a:r>
          </a:p>
        </p:txBody>
      </p:sp>
      <p:sp>
        <p:nvSpPr>
          <p:cNvPr id="53" name="ZoneTexte 52"/>
          <p:cNvSpPr txBox="1"/>
          <p:nvPr/>
        </p:nvSpPr>
        <p:spPr>
          <a:xfrm>
            <a:off x="2087784" y="5976000"/>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IP.2.3</a:t>
            </a:r>
          </a:p>
        </p:txBody>
      </p:sp>
      <p:sp>
        <p:nvSpPr>
          <p:cNvPr id="54" name="ZoneTexte 53"/>
          <p:cNvSpPr txBox="1"/>
          <p:nvPr/>
        </p:nvSpPr>
        <p:spPr>
          <a:xfrm>
            <a:off x="2087784" y="5228555"/>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IP.2.2</a:t>
            </a:r>
            <a:endParaRPr lang="fr-FR" sz="700" b="1" dirty="0">
              <a:solidFill>
                <a:schemeClr val="bg1">
                  <a:lumMod val="75000"/>
                </a:schemeClr>
              </a:solidFill>
            </a:endParaRPr>
          </a:p>
        </p:txBody>
      </p:sp>
      <p:sp>
        <p:nvSpPr>
          <p:cNvPr id="57" name="ZoneTexte 56"/>
          <p:cNvSpPr txBox="1"/>
          <p:nvPr/>
        </p:nvSpPr>
        <p:spPr>
          <a:xfrm>
            <a:off x="2087784" y="4391853"/>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IP.2.1</a:t>
            </a:r>
            <a:endParaRPr lang="fr-FR" sz="700" b="1" dirty="0">
              <a:solidFill>
                <a:schemeClr val="bg1">
                  <a:lumMod val="75000"/>
                </a:schemeClr>
              </a:solidFill>
            </a:endParaRPr>
          </a:p>
        </p:txBody>
      </p:sp>
      <p:sp>
        <p:nvSpPr>
          <p:cNvPr id="70" name="Ellipse 69"/>
          <p:cNvSpPr/>
          <p:nvPr/>
        </p:nvSpPr>
        <p:spPr>
          <a:xfrm>
            <a:off x="576000" y="4932000"/>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Écrire,</a:t>
            </a:r>
          </a:p>
          <a:p>
            <a:pPr algn="ctr"/>
            <a:r>
              <a:rPr lang="fr-FR" sz="900" b="1" dirty="0" smtClean="0">
                <a:solidFill>
                  <a:schemeClr val="accent3">
                    <a:lumMod val="50000"/>
                  </a:schemeClr>
                </a:solidFill>
              </a:rPr>
              <a:t>mettre au point et exécuter un programme</a:t>
            </a:r>
          </a:p>
        </p:txBody>
      </p:sp>
      <p:sp>
        <p:nvSpPr>
          <p:cNvPr id="69" name="Ellipse 68"/>
          <p:cNvSpPr/>
          <p:nvPr/>
        </p:nvSpPr>
        <p:spPr>
          <a:xfrm>
            <a:off x="576000" y="2304000"/>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Comprendre le fonctionnement d’un réseau informatique</a:t>
            </a:r>
          </a:p>
        </p:txBody>
      </p:sp>
      <p:grpSp>
        <p:nvGrpSpPr>
          <p:cNvPr id="61" name="Groupe 60"/>
          <p:cNvGrpSpPr/>
          <p:nvPr/>
        </p:nvGrpSpPr>
        <p:grpSpPr>
          <a:xfrm>
            <a:off x="215576" y="54000"/>
            <a:ext cx="1584000" cy="1584000"/>
            <a:chOff x="3142678" y="-72000"/>
            <a:chExt cx="1584000" cy="1584000"/>
          </a:xfrm>
        </p:grpSpPr>
        <p:sp>
          <p:nvSpPr>
            <p:cNvPr id="59" name="ZoneTexte 58"/>
            <p:cNvSpPr txBox="1"/>
            <p:nvPr/>
          </p:nvSpPr>
          <p:spPr>
            <a:xfrm>
              <a:off x="3142678" y="-72000"/>
              <a:ext cx="1584000" cy="1584000"/>
            </a:xfrm>
            <a:prstGeom prst="ellipse">
              <a:avLst/>
            </a:prstGeom>
            <a:solidFill>
              <a:schemeClr val="accent3"/>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3">
                      <a:lumMod val="50000"/>
                    </a:schemeClr>
                  </a:solidFill>
                </a:rPr>
                <a:t>L’informatique</a:t>
              </a:r>
            </a:p>
            <a:p>
              <a:pPr algn="ctr"/>
              <a:r>
                <a:rPr lang="fr-FR" sz="1400" b="1" dirty="0" smtClean="0">
                  <a:solidFill>
                    <a:schemeClr val="accent3">
                      <a:lumMod val="50000"/>
                    </a:schemeClr>
                  </a:solidFill>
                </a:rPr>
                <a:t>et la</a:t>
              </a:r>
            </a:p>
            <a:p>
              <a:pPr algn="ctr"/>
              <a:r>
                <a:rPr lang="fr-FR" sz="1400" b="1" dirty="0" smtClean="0">
                  <a:solidFill>
                    <a:schemeClr val="accent3">
                      <a:lumMod val="50000"/>
                    </a:schemeClr>
                  </a:solidFill>
                </a:rPr>
                <a:t>programmation</a:t>
              </a:r>
              <a:endParaRPr lang="fr-FR" sz="1400" b="1" dirty="0">
                <a:solidFill>
                  <a:schemeClr val="accent3">
                    <a:lumMod val="50000"/>
                  </a:schemeClr>
                </a:solidFill>
              </a:endParaRPr>
            </a:p>
          </p:txBody>
        </p:sp>
        <p:sp>
          <p:nvSpPr>
            <p:cNvPr id="60" name="ZoneTexte 59"/>
            <p:cNvSpPr txBox="1"/>
            <p:nvPr/>
          </p:nvSpPr>
          <p:spPr>
            <a:xfrm>
              <a:off x="3214678" y="0"/>
              <a:ext cx="1440000" cy="14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IP</a:t>
              </a:r>
              <a:endParaRPr lang="fr-FR" sz="2000" b="1" dirty="0">
                <a:solidFill>
                  <a:schemeClr val="bg1">
                    <a:lumMod val="75000"/>
                  </a:schemeClr>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2000"/>
                                        <p:tgtEl>
                                          <p:spTgt spid="3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ZoneTexte 58"/>
          <p:cNvSpPr txBox="1"/>
          <p:nvPr/>
        </p:nvSpPr>
        <p:spPr>
          <a:xfrm>
            <a:off x="179512" y="4653136"/>
            <a:ext cx="3000396" cy="707886"/>
          </a:xfrm>
          <a:prstGeom prst="rect">
            <a:avLst/>
          </a:prstGeom>
          <a:solidFill>
            <a:schemeClr val="bg1">
              <a:lumMod val="65000"/>
            </a:schemeClr>
          </a:solidFill>
        </p:spPr>
        <p:txBody>
          <a:bodyPr wrap="square" rtlCol="0">
            <a:spAutoFit/>
          </a:bodyPr>
          <a:lstStyle/>
          <a:p>
            <a:pPr algn="ctr"/>
            <a:r>
              <a:rPr lang="fr-FR" sz="2000" b="1" dirty="0" smtClean="0"/>
              <a:t>Comment améliorer</a:t>
            </a:r>
          </a:p>
          <a:p>
            <a:pPr algn="ctr"/>
            <a:r>
              <a:rPr lang="fr-FR" sz="2000" b="1" dirty="0" smtClean="0"/>
              <a:t>un éclairage public ?</a:t>
            </a:r>
          </a:p>
        </p:txBody>
      </p:sp>
      <p:sp>
        <p:nvSpPr>
          <p:cNvPr id="77" name="ZoneTexte 76"/>
          <p:cNvSpPr txBox="1"/>
          <p:nvPr/>
        </p:nvSpPr>
        <p:spPr>
          <a:xfrm rot="16200000">
            <a:off x="2560422" y="5152546"/>
            <a:ext cx="1656184" cy="369332"/>
          </a:xfrm>
          <a:prstGeom prst="rect">
            <a:avLst/>
          </a:prstGeom>
          <a:solidFill>
            <a:schemeClr val="accent2">
              <a:lumMod val="20000"/>
              <a:lumOff val="80000"/>
            </a:schemeClr>
          </a:solidFill>
          <a:ln>
            <a:noFill/>
          </a:ln>
        </p:spPr>
        <p:txBody>
          <a:bodyPr wrap="square" rtlCol="0">
            <a:spAutoFit/>
          </a:bodyPr>
          <a:lstStyle/>
          <a:p>
            <a:pPr algn="ctr"/>
            <a:r>
              <a:rPr lang="fr-FR" b="1" dirty="0" smtClean="0">
                <a:solidFill>
                  <a:schemeClr val="accent2"/>
                </a:solidFill>
              </a:rPr>
              <a:t>Remédiation</a:t>
            </a:r>
          </a:p>
        </p:txBody>
      </p:sp>
      <p:sp>
        <p:nvSpPr>
          <p:cNvPr id="2" name="ZoneTexte 1"/>
          <p:cNvSpPr txBox="1"/>
          <p:nvPr/>
        </p:nvSpPr>
        <p:spPr>
          <a:xfrm>
            <a:off x="0" y="0"/>
            <a:ext cx="9144000" cy="461665"/>
          </a:xfrm>
          <a:prstGeom prst="rect">
            <a:avLst/>
          </a:prstGeom>
          <a:solidFill>
            <a:schemeClr val="tx2">
              <a:lumMod val="20000"/>
              <a:lumOff val="80000"/>
            </a:schemeClr>
          </a:solidFill>
        </p:spPr>
        <p:txBody>
          <a:bodyPr wrap="square" rtlCol="0">
            <a:spAutoFit/>
          </a:bodyPr>
          <a:lstStyle/>
          <a:p>
            <a:r>
              <a:rPr lang="fr-FR" sz="2400" b="1" dirty="0" smtClean="0">
                <a:solidFill>
                  <a:schemeClr val="accent1"/>
                </a:solidFill>
              </a:rPr>
              <a:t>Créer une séquence</a:t>
            </a:r>
          </a:p>
        </p:txBody>
      </p:sp>
      <p:sp>
        <p:nvSpPr>
          <p:cNvPr id="4" name="ZoneTexte 3"/>
          <p:cNvSpPr txBox="1"/>
          <p:nvPr/>
        </p:nvSpPr>
        <p:spPr>
          <a:xfrm>
            <a:off x="0" y="428604"/>
            <a:ext cx="9144000" cy="461665"/>
          </a:xfrm>
          <a:prstGeom prst="rect">
            <a:avLst/>
          </a:prstGeom>
          <a:solidFill>
            <a:schemeClr val="tx1"/>
          </a:solidFill>
        </p:spPr>
        <p:txBody>
          <a:bodyPr wrap="square" rtlCol="0">
            <a:spAutoFit/>
          </a:bodyPr>
          <a:lstStyle/>
          <a:p>
            <a:r>
              <a:rPr lang="fr-FR" sz="2400" b="1" dirty="0" smtClean="0">
                <a:solidFill>
                  <a:schemeClr val="bg1"/>
                </a:solidFill>
              </a:rPr>
              <a:t>Choix d’une thématique : PROGRAMMER UN OBJET</a:t>
            </a:r>
          </a:p>
        </p:txBody>
      </p:sp>
      <p:pic>
        <p:nvPicPr>
          <p:cNvPr id="5" name="Image 4" descr="DIAPO830.jpg"/>
          <p:cNvPicPr>
            <a:picLocks noChangeAspect="1"/>
          </p:cNvPicPr>
          <p:nvPr/>
        </p:nvPicPr>
        <p:blipFill>
          <a:blip r:embed="rId3" cstate="print"/>
          <a:stretch>
            <a:fillRect/>
          </a:stretch>
        </p:blipFill>
        <p:spPr>
          <a:xfrm>
            <a:off x="142844" y="1639180"/>
            <a:ext cx="1436043" cy="1079999"/>
          </a:xfrm>
          <a:prstGeom prst="rect">
            <a:avLst/>
          </a:prstGeom>
        </p:spPr>
      </p:pic>
      <p:cxnSp>
        <p:nvCxnSpPr>
          <p:cNvPr id="9" name="Connecteur en angle 8"/>
          <p:cNvCxnSpPr>
            <a:stCxn id="5" idx="3"/>
            <a:endCxn id="11" idx="2"/>
          </p:cNvCxnSpPr>
          <p:nvPr/>
        </p:nvCxnSpPr>
        <p:spPr>
          <a:xfrm flipV="1">
            <a:off x="1578888" y="1905669"/>
            <a:ext cx="564220" cy="273511"/>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Rectangle à coins arrondis 9"/>
          <p:cNvSpPr/>
          <p:nvPr/>
        </p:nvSpPr>
        <p:spPr>
          <a:xfrm rot="5400000">
            <a:off x="2958363" y="1416100"/>
            <a:ext cx="442674" cy="2073184"/>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1400" b="1" dirty="0" smtClean="0">
                <a:solidFill>
                  <a:schemeClr val="accent1"/>
                </a:solidFill>
              </a:rPr>
              <a:t>Résolution de PROBLÈME</a:t>
            </a:r>
          </a:p>
        </p:txBody>
      </p:sp>
      <p:sp>
        <p:nvSpPr>
          <p:cNvPr id="11" name="Rectangle à coins arrondis 10"/>
          <p:cNvSpPr/>
          <p:nvPr/>
        </p:nvSpPr>
        <p:spPr>
          <a:xfrm rot="5400000">
            <a:off x="2958363" y="869077"/>
            <a:ext cx="442674" cy="2073184"/>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1400" b="1" dirty="0" smtClean="0">
                <a:solidFill>
                  <a:schemeClr val="accent1"/>
                </a:solidFill>
              </a:rPr>
              <a:t>PROJET</a:t>
            </a:r>
          </a:p>
        </p:txBody>
      </p:sp>
      <p:cxnSp>
        <p:nvCxnSpPr>
          <p:cNvPr id="14" name="Connecteur en angle 13"/>
          <p:cNvCxnSpPr>
            <a:stCxn id="5" idx="3"/>
            <a:endCxn id="10" idx="2"/>
          </p:cNvCxnSpPr>
          <p:nvPr/>
        </p:nvCxnSpPr>
        <p:spPr>
          <a:xfrm>
            <a:off x="1578888" y="2179180"/>
            <a:ext cx="564220" cy="273512"/>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pic>
        <p:nvPicPr>
          <p:cNvPr id="15" name="Image 14" descr="DIAPO_16.jpg"/>
          <p:cNvPicPr>
            <a:picLocks noChangeAspect="1"/>
          </p:cNvPicPr>
          <p:nvPr/>
        </p:nvPicPr>
        <p:blipFill>
          <a:blip r:embed="rId4" cstate="print"/>
          <a:stretch>
            <a:fillRect/>
          </a:stretch>
        </p:blipFill>
        <p:spPr>
          <a:xfrm>
            <a:off x="4429124" y="1906940"/>
            <a:ext cx="1436046" cy="1080000"/>
          </a:xfrm>
          <a:prstGeom prst="rect">
            <a:avLst/>
          </a:prstGeom>
        </p:spPr>
      </p:pic>
      <p:cxnSp>
        <p:nvCxnSpPr>
          <p:cNvPr id="17" name="Connecteur droit avec flèche 16"/>
          <p:cNvCxnSpPr>
            <a:stCxn id="10" idx="0"/>
            <a:endCxn id="15" idx="1"/>
          </p:cNvCxnSpPr>
          <p:nvPr/>
        </p:nvCxnSpPr>
        <p:spPr>
          <a:xfrm flipV="1">
            <a:off x="4216292" y="2446940"/>
            <a:ext cx="212832" cy="575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0" name="Image 29" descr="DIAPO_15.jpg"/>
          <p:cNvPicPr>
            <a:picLocks noChangeAspect="1"/>
          </p:cNvPicPr>
          <p:nvPr/>
        </p:nvPicPr>
        <p:blipFill>
          <a:blip r:embed="rId5" cstate="print"/>
          <a:stretch>
            <a:fillRect/>
          </a:stretch>
        </p:blipFill>
        <p:spPr>
          <a:xfrm>
            <a:off x="6012160" y="1916952"/>
            <a:ext cx="1436046" cy="1080000"/>
          </a:xfrm>
          <a:prstGeom prst="rect">
            <a:avLst/>
          </a:prstGeom>
        </p:spPr>
      </p:pic>
      <p:sp>
        <p:nvSpPr>
          <p:cNvPr id="32" name="ZoneTexte 31"/>
          <p:cNvSpPr txBox="1"/>
          <p:nvPr/>
        </p:nvSpPr>
        <p:spPr>
          <a:xfrm>
            <a:off x="179512" y="3068960"/>
            <a:ext cx="2940548" cy="646331"/>
          </a:xfrm>
          <a:prstGeom prst="rect">
            <a:avLst/>
          </a:prstGeom>
          <a:solidFill>
            <a:schemeClr val="bg1">
              <a:lumMod val="85000"/>
            </a:schemeClr>
          </a:solidFill>
          <a:ln>
            <a:noFill/>
          </a:ln>
        </p:spPr>
        <p:txBody>
          <a:bodyPr wrap="square" rtlCol="0">
            <a:spAutoFit/>
          </a:bodyPr>
          <a:lstStyle/>
          <a:p>
            <a:pPr algn="ctr"/>
            <a:r>
              <a:rPr lang="fr-FR" b="1" dirty="0" smtClean="0"/>
              <a:t>Séance 1</a:t>
            </a:r>
          </a:p>
          <a:p>
            <a:pPr algn="ctr"/>
            <a:r>
              <a:rPr lang="fr-FR" b="1" dirty="0" smtClean="0"/>
              <a:t>Poser le problème</a:t>
            </a:r>
          </a:p>
        </p:txBody>
      </p:sp>
      <p:sp>
        <p:nvSpPr>
          <p:cNvPr id="33" name="ZoneTexte 32"/>
          <p:cNvSpPr txBox="1"/>
          <p:nvPr/>
        </p:nvSpPr>
        <p:spPr>
          <a:xfrm>
            <a:off x="3120060" y="3068960"/>
            <a:ext cx="2940548" cy="646331"/>
          </a:xfrm>
          <a:prstGeom prst="rect">
            <a:avLst/>
          </a:prstGeom>
          <a:solidFill>
            <a:schemeClr val="bg1">
              <a:lumMod val="85000"/>
            </a:schemeClr>
          </a:solidFill>
          <a:ln>
            <a:noFill/>
          </a:ln>
        </p:spPr>
        <p:txBody>
          <a:bodyPr wrap="square" rtlCol="0">
            <a:spAutoFit/>
          </a:bodyPr>
          <a:lstStyle/>
          <a:p>
            <a:pPr algn="ctr"/>
            <a:r>
              <a:rPr lang="fr-FR" b="1" dirty="0" smtClean="0"/>
              <a:t>Séance 2</a:t>
            </a:r>
          </a:p>
          <a:p>
            <a:pPr algn="ctr"/>
            <a:r>
              <a:rPr lang="fr-FR" b="1" dirty="0" smtClean="0"/>
              <a:t>Résoudre le problème</a:t>
            </a:r>
          </a:p>
        </p:txBody>
      </p:sp>
      <p:sp>
        <p:nvSpPr>
          <p:cNvPr id="34" name="ZoneTexte 33"/>
          <p:cNvSpPr txBox="1"/>
          <p:nvPr/>
        </p:nvSpPr>
        <p:spPr>
          <a:xfrm>
            <a:off x="6060608" y="3068960"/>
            <a:ext cx="2940548" cy="646331"/>
          </a:xfrm>
          <a:prstGeom prst="rect">
            <a:avLst/>
          </a:prstGeom>
          <a:solidFill>
            <a:schemeClr val="bg1">
              <a:lumMod val="85000"/>
            </a:schemeClr>
          </a:solidFill>
          <a:ln>
            <a:noFill/>
          </a:ln>
        </p:spPr>
        <p:txBody>
          <a:bodyPr wrap="square" rtlCol="0">
            <a:spAutoFit/>
          </a:bodyPr>
          <a:lstStyle/>
          <a:p>
            <a:pPr algn="ctr"/>
            <a:r>
              <a:rPr lang="fr-FR" b="1" dirty="0" smtClean="0"/>
              <a:t>Séance 3</a:t>
            </a:r>
          </a:p>
          <a:p>
            <a:pPr algn="ctr"/>
            <a:r>
              <a:rPr lang="fr-FR" b="1" dirty="0" smtClean="0"/>
              <a:t>Proposer une solution</a:t>
            </a:r>
          </a:p>
        </p:txBody>
      </p:sp>
      <p:sp>
        <p:nvSpPr>
          <p:cNvPr id="35" name="ZoneTexte 34"/>
          <p:cNvSpPr txBox="1"/>
          <p:nvPr/>
        </p:nvSpPr>
        <p:spPr>
          <a:xfrm>
            <a:off x="179512" y="3801213"/>
            <a:ext cx="2940548" cy="276999"/>
          </a:xfrm>
          <a:prstGeom prst="rect">
            <a:avLst/>
          </a:prstGeom>
          <a:solidFill>
            <a:srgbClr val="FFFF00"/>
          </a:solidFill>
          <a:ln>
            <a:solidFill>
              <a:schemeClr val="tx1"/>
            </a:solidFill>
          </a:ln>
        </p:spPr>
        <p:txBody>
          <a:bodyPr wrap="square" rtlCol="0">
            <a:spAutoFit/>
          </a:bodyPr>
          <a:lstStyle/>
          <a:p>
            <a:pPr algn="ctr"/>
            <a:r>
              <a:rPr lang="fr-FR" sz="1200" b="1" dirty="0" smtClean="0"/>
              <a:t>Quelles  solutions pour demain ?</a:t>
            </a:r>
          </a:p>
        </p:txBody>
      </p:sp>
      <p:sp>
        <p:nvSpPr>
          <p:cNvPr id="36" name="ZoneTexte 35"/>
          <p:cNvSpPr txBox="1"/>
          <p:nvPr/>
        </p:nvSpPr>
        <p:spPr>
          <a:xfrm>
            <a:off x="3120060" y="3801213"/>
            <a:ext cx="2940548" cy="276999"/>
          </a:xfrm>
          <a:prstGeom prst="rect">
            <a:avLst/>
          </a:prstGeom>
          <a:solidFill>
            <a:srgbClr val="FFFF00"/>
          </a:solidFill>
          <a:ln>
            <a:solidFill>
              <a:schemeClr val="tx1"/>
            </a:solidFill>
          </a:ln>
        </p:spPr>
        <p:txBody>
          <a:bodyPr wrap="square" lIns="0" rIns="0" rtlCol="0">
            <a:spAutoFit/>
          </a:bodyPr>
          <a:lstStyle/>
          <a:p>
            <a:pPr algn="ctr"/>
            <a:r>
              <a:rPr lang="fr-FR" sz="1200" b="1" dirty="0" smtClean="0"/>
              <a:t>Quel scénario d’éclairage ?</a:t>
            </a:r>
          </a:p>
        </p:txBody>
      </p:sp>
      <p:sp>
        <p:nvSpPr>
          <p:cNvPr id="37" name="ZoneTexte 36"/>
          <p:cNvSpPr txBox="1"/>
          <p:nvPr/>
        </p:nvSpPr>
        <p:spPr>
          <a:xfrm>
            <a:off x="6060608" y="3801213"/>
            <a:ext cx="2940548" cy="276999"/>
          </a:xfrm>
          <a:prstGeom prst="rect">
            <a:avLst/>
          </a:prstGeom>
          <a:solidFill>
            <a:srgbClr val="FFFF00"/>
          </a:solidFill>
          <a:ln>
            <a:solidFill>
              <a:schemeClr val="tx1"/>
            </a:solidFill>
          </a:ln>
        </p:spPr>
        <p:txBody>
          <a:bodyPr wrap="square" rtlCol="0">
            <a:spAutoFit/>
          </a:bodyPr>
          <a:lstStyle/>
          <a:p>
            <a:pPr algn="ctr"/>
            <a:r>
              <a:rPr lang="fr-FR" sz="1200" b="1" dirty="0" smtClean="0"/>
              <a:t>Quels choix dans la classe ?</a:t>
            </a:r>
          </a:p>
        </p:txBody>
      </p:sp>
      <p:cxnSp>
        <p:nvCxnSpPr>
          <p:cNvPr id="44" name="Forme 43"/>
          <p:cNvCxnSpPr>
            <a:stCxn id="38" idx="2"/>
            <a:endCxn id="66" idx="1"/>
          </p:cNvCxnSpPr>
          <p:nvPr/>
        </p:nvCxnSpPr>
        <p:spPr>
          <a:xfrm rot="10800000" flipV="1">
            <a:off x="420060" y="4336236"/>
            <a:ext cx="193134" cy="816580"/>
          </a:xfrm>
          <a:prstGeom prst="bentConnector3">
            <a:avLst>
              <a:gd name="adj1" fmla="val 218363"/>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Connecteur en angle 47"/>
          <p:cNvCxnSpPr>
            <a:stCxn id="38" idx="2"/>
            <a:endCxn id="56" idx="1"/>
          </p:cNvCxnSpPr>
          <p:nvPr/>
        </p:nvCxnSpPr>
        <p:spPr>
          <a:xfrm rot="10800000" flipV="1">
            <a:off x="420060" y="4336235"/>
            <a:ext cx="193134" cy="456541"/>
          </a:xfrm>
          <a:prstGeom prst="bentConnector3">
            <a:avLst>
              <a:gd name="adj1" fmla="val 218363"/>
            </a:avLst>
          </a:prstGeom>
          <a:ln>
            <a:tailEnd type="triangle"/>
          </a:ln>
        </p:spPr>
        <p:style>
          <a:lnRef idx="2">
            <a:schemeClr val="accent1"/>
          </a:lnRef>
          <a:fillRef idx="0">
            <a:schemeClr val="accent1"/>
          </a:fillRef>
          <a:effectRef idx="1">
            <a:schemeClr val="accent1"/>
          </a:effectRef>
          <a:fontRef idx="minor">
            <a:schemeClr val="tx1"/>
          </a:fontRef>
        </p:style>
      </p:cxnSp>
      <p:sp>
        <p:nvSpPr>
          <p:cNvPr id="38" name="Rectangle à coins arrondis 37"/>
          <p:cNvSpPr/>
          <p:nvPr/>
        </p:nvSpPr>
        <p:spPr>
          <a:xfrm rot="5400000">
            <a:off x="1428449" y="3299644"/>
            <a:ext cx="442674" cy="2073184"/>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1400" b="1" dirty="0" smtClean="0">
                <a:solidFill>
                  <a:schemeClr val="accent1"/>
                </a:solidFill>
              </a:rPr>
              <a:t>INVESTIGATION</a:t>
            </a:r>
          </a:p>
        </p:txBody>
      </p:sp>
      <p:sp>
        <p:nvSpPr>
          <p:cNvPr id="56" name="ZoneTexte 55"/>
          <p:cNvSpPr txBox="1"/>
          <p:nvPr/>
        </p:nvSpPr>
        <p:spPr>
          <a:xfrm>
            <a:off x="420060" y="4654277"/>
            <a:ext cx="2700000" cy="276999"/>
          </a:xfrm>
          <a:prstGeom prst="rect">
            <a:avLst/>
          </a:prstGeom>
          <a:solidFill>
            <a:schemeClr val="bg1">
              <a:lumMod val="75000"/>
            </a:schemeClr>
          </a:solidFill>
          <a:ln>
            <a:noFill/>
          </a:ln>
        </p:spPr>
        <p:txBody>
          <a:bodyPr wrap="square" rtlCol="0">
            <a:spAutoFit/>
          </a:bodyPr>
          <a:lstStyle/>
          <a:p>
            <a:pPr algn="ctr"/>
            <a:r>
              <a:rPr lang="fr-FR" sz="1200" b="1" dirty="0" smtClean="0"/>
              <a:t>Problèmes posés par l’éclairage public ?</a:t>
            </a:r>
          </a:p>
        </p:txBody>
      </p:sp>
      <p:sp>
        <p:nvSpPr>
          <p:cNvPr id="66" name="ZoneTexte 65"/>
          <p:cNvSpPr txBox="1"/>
          <p:nvPr/>
        </p:nvSpPr>
        <p:spPr>
          <a:xfrm>
            <a:off x="420060" y="5014316"/>
            <a:ext cx="2700000" cy="276999"/>
          </a:xfrm>
          <a:prstGeom prst="rect">
            <a:avLst/>
          </a:prstGeom>
          <a:solidFill>
            <a:schemeClr val="bg1">
              <a:lumMod val="75000"/>
            </a:schemeClr>
          </a:solidFill>
          <a:ln>
            <a:noFill/>
          </a:ln>
        </p:spPr>
        <p:txBody>
          <a:bodyPr wrap="square" rtlCol="0">
            <a:spAutoFit/>
          </a:bodyPr>
          <a:lstStyle/>
          <a:p>
            <a:pPr algn="ctr"/>
            <a:r>
              <a:rPr lang="fr-FR" sz="1200" b="1" dirty="0" smtClean="0"/>
              <a:t>Solutions actuelles et de demain ?</a:t>
            </a:r>
          </a:p>
        </p:txBody>
      </p:sp>
      <p:pic>
        <p:nvPicPr>
          <p:cNvPr id="41" name="Image 40" descr="scénario_1.jpg"/>
          <p:cNvPicPr>
            <a:picLocks noChangeAspect="1"/>
          </p:cNvPicPr>
          <p:nvPr/>
        </p:nvPicPr>
        <p:blipFill>
          <a:blip r:embed="rId6" cstate="print"/>
          <a:stretch>
            <a:fillRect/>
          </a:stretch>
        </p:blipFill>
        <p:spPr>
          <a:xfrm>
            <a:off x="3898656" y="4654276"/>
            <a:ext cx="1403648" cy="799795"/>
          </a:xfrm>
          <a:prstGeom prst="rect">
            <a:avLst/>
          </a:prstGeom>
        </p:spPr>
      </p:pic>
      <p:sp>
        <p:nvSpPr>
          <p:cNvPr id="42" name="Rectangle à coins arrondis 41"/>
          <p:cNvSpPr/>
          <p:nvPr/>
        </p:nvSpPr>
        <p:spPr>
          <a:xfrm rot="5400000">
            <a:off x="4379143" y="3299644"/>
            <a:ext cx="442674" cy="2073184"/>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1400" b="1" dirty="0" smtClean="0">
                <a:solidFill>
                  <a:schemeClr val="accent1"/>
                </a:solidFill>
              </a:rPr>
              <a:t>Résolution de PROBLÈME</a:t>
            </a:r>
          </a:p>
        </p:txBody>
      </p:sp>
      <p:sp>
        <p:nvSpPr>
          <p:cNvPr id="43" name="ZoneTexte 42"/>
          <p:cNvSpPr txBox="1"/>
          <p:nvPr/>
        </p:nvSpPr>
        <p:spPr>
          <a:xfrm>
            <a:off x="226440" y="5589240"/>
            <a:ext cx="2880320" cy="276999"/>
          </a:xfrm>
          <a:prstGeom prst="rect">
            <a:avLst/>
          </a:prstGeom>
          <a:solidFill>
            <a:srgbClr val="FFFF00"/>
          </a:solidFill>
          <a:ln>
            <a:solidFill>
              <a:schemeClr val="tx1"/>
            </a:solidFill>
          </a:ln>
        </p:spPr>
        <p:txBody>
          <a:bodyPr wrap="square" lIns="0" rIns="0" rtlCol="0">
            <a:spAutoFit/>
          </a:bodyPr>
          <a:lstStyle/>
          <a:p>
            <a:pPr algn="ctr"/>
            <a:r>
              <a:rPr lang="fr-FR" sz="1200" b="1" dirty="0" smtClean="0"/>
              <a:t>Comment utiliser une plaque d’essai ?</a:t>
            </a:r>
          </a:p>
        </p:txBody>
      </p:sp>
      <p:sp>
        <p:nvSpPr>
          <p:cNvPr id="45" name="ZoneTexte 44"/>
          <p:cNvSpPr txBox="1">
            <a:spLocks/>
          </p:cNvSpPr>
          <p:nvPr/>
        </p:nvSpPr>
        <p:spPr>
          <a:xfrm>
            <a:off x="143568" y="4869160"/>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OTSCIS.1.3</a:t>
            </a:r>
            <a:endParaRPr lang="fr-FR" sz="700" b="1" dirty="0">
              <a:solidFill>
                <a:schemeClr val="bg1">
                  <a:lumMod val="75000"/>
                </a:schemeClr>
              </a:solidFill>
            </a:endParaRPr>
          </a:p>
        </p:txBody>
      </p:sp>
      <p:sp>
        <p:nvSpPr>
          <p:cNvPr id="62" name="Rectangle à coins arrondis 61"/>
          <p:cNvSpPr/>
          <p:nvPr/>
        </p:nvSpPr>
        <p:spPr>
          <a:xfrm rot="5400000">
            <a:off x="7331471" y="3299644"/>
            <a:ext cx="442674" cy="2073184"/>
          </a:xfrm>
          <a:prstGeom prst="round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vert="vert270" wrap="square">
            <a:spAutoFit/>
          </a:bodyPr>
          <a:lstStyle/>
          <a:p>
            <a:pPr algn="ctr"/>
            <a:r>
              <a:rPr lang="fr-FR" sz="1400" b="1" dirty="0" smtClean="0">
                <a:solidFill>
                  <a:schemeClr val="accent1"/>
                </a:solidFill>
              </a:rPr>
              <a:t>Résolution de PROBLÈME</a:t>
            </a:r>
          </a:p>
        </p:txBody>
      </p:sp>
      <p:sp>
        <p:nvSpPr>
          <p:cNvPr id="63" name="Rectangle à coins arrondis 62"/>
          <p:cNvSpPr/>
          <p:nvPr/>
        </p:nvSpPr>
        <p:spPr>
          <a:xfrm>
            <a:off x="827584" y="994784"/>
            <a:ext cx="4392000" cy="510778"/>
          </a:xfrm>
          <a:prstGeom prst="roundRect">
            <a:avLst/>
          </a:prstGeom>
          <a:ln w="44450">
            <a:solidFill>
              <a:schemeClr val="accent3">
                <a:lumMod val="50000"/>
              </a:schemeClr>
            </a:solidFill>
            <a:headEnd type="none"/>
            <a:tailEnd type="triangle"/>
          </a:ln>
        </p:spPr>
        <p:style>
          <a:lnRef idx="3">
            <a:schemeClr val="accent1"/>
          </a:lnRef>
          <a:fillRef idx="0">
            <a:schemeClr val="accent1"/>
          </a:fillRef>
          <a:effectRef idx="2">
            <a:schemeClr val="accent1"/>
          </a:effectRef>
          <a:fontRef idx="minor">
            <a:schemeClr val="tx1"/>
          </a:fontRef>
        </p:style>
        <p:txBody>
          <a:bodyPr wrap="square" anchor="ctr">
            <a:spAutoFit/>
          </a:bodyPr>
          <a:lstStyle/>
          <a:p>
            <a:r>
              <a:rPr lang="fr-FR" sz="1200" b="1" dirty="0" smtClean="0"/>
              <a:t>Écrire un programme dans lequel des actions sont déclenchées par des événements extérieurs.</a:t>
            </a:r>
          </a:p>
        </p:txBody>
      </p:sp>
      <p:sp>
        <p:nvSpPr>
          <p:cNvPr id="64" name="ZoneTexte 63"/>
          <p:cNvSpPr txBox="1"/>
          <p:nvPr/>
        </p:nvSpPr>
        <p:spPr>
          <a:xfrm>
            <a:off x="143568" y="980728"/>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IP.2.3</a:t>
            </a:r>
          </a:p>
        </p:txBody>
      </p:sp>
      <p:pic>
        <p:nvPicPr>
          <p:cNvPr id="65" name="Image 64" descr="scénario_1_grove.jpg"/>
          <p:cNvPicPr>
            <a:picLocks noChangeAspect="1"/>
          </p:cNvPicPr>
          <p:nvPr/>
        </p:nvPicPr>
        <p:blipFill>
          <a:blip r:embed="rId7" cstate="print"/>
          <a:stretch>
            <a:fillRect/>
          </a:stretch>
        </p:blipFill>
        <p:spPr>
          <a:xfrm>
            <a:off x="3898480" y="5517232"/>
            <a:ext cx="1404000" cy="746599"/>
          </a:xfrm>
          <a:prstGeom prst="rect">
            <a:avLst/>
          </a:prstGeom>
        </p:spPr>
      </p:pic>
      <p:pic>
        <p:nvPicPr>
          <p:cNvPr id="67" name="Image 66" descr="cptr_schema.jpg"/>
          <p:cNvPicPr>
            <a:picLocks noChangeAspect="1"/>
          </p:cNvPicPr>
          <p:nvPr/>
        </p:nvPicPr>
        <p:blipFill>
          <a:blip r:embed="rId8" cstate="print"/>
          <a:stretch>
            <a:fillRect/>
          </a:stretch>
        </p:blipFill>
        <p:spPr>
          <a:xfrm>
            <a:off x="1187624" y="6021288"/>
            <a:ext cx="947333" cy="540000"/>
          </a:xfrm>
          <a:prstGeom prst="rect">
            <a:avLst/>
          </a:prstGeom>
        </p:spPr>
      </p:pic>
      <p:sp>
        <p:nvSpPr>
          <p:cNvPr id="68" name="ZoneTexte 67"/>
          <p:cNvSpPr txBox="1"/>
          <p:nvPr/>
        </p:nvSpPr>
        <p:spPr>
          <a:xfrm>
            <a:off x="251520" y="6093296"/>
            <a:ext cx="792088" cy="369332"/>
          </a:xfrm>
          <a:prstGeom prst="rect">
            <a:avLst/>
          </a:prstGeom>
          <a:noFill/>
          <a:ln>
            <a:noFill/>
          </a:ln>
        </p:spPr>
        <p:txBody>
          <a:bodyPr wrap="square" rtlCol="0">
            <a:spAutoFit/>
          </a:bodyPr>
          <a:lstStyle/>
          <a:p>
            <a:pPr algn="ctr"/>
            <a:r>
              <a:rPr lang="fr-FR" b="1" dirty="0" smtClean="0"/>
              <a:t>CPTR</a:t>
            </a:r>
          </a:p>
        </p:txBody>
      </p:sp>
      <p:pic>
        <p:nvPicPr>
          <p:cNvPr id="69" name="Image 68" descr="logo_plickers.jpg"/>
          <p:cNvPicPr>
            <a:picLocks noChangeAspect="1"/>
          </p:cNvPicPr>
          <p:nvPr/>
        </p:nvPicPr>
        <p:blipFill>
          <a:blip r:embed="rId9" cstate="print"/>
          <a:stretch>
            <a:fillRect/>
          </a:stretch>
        </p:blipFill>
        <p:spPr>
          <a:xfrm>
            <a:off x="2411760" y="6327312"/>
            <a:ext cx="360000" cy="360000"/>
          </a:xfrm>
          <a:prstGeom prst="rect">
            <a:avLst/>
          </a:prstGeom>
        </p:spPr>
      </p:pic>
      <p:pic>
        <p:nvPicPr>
          <p:cNvPr id="70" name="Image 69" descr="plickers_1.jpg"/>
          <p:cNvPicPr>
            <a:picLocks noChangeAspect="1"/>
          </p:cNvPicPr>
          <p:nvPr/>
        </p:nvPicPr>
        <p:blipFill>
          <a:blip r:embed="rId10" cstate="print"/>
          <a:stretch>
            <a:fillRect/>
          </a:stretch>
        </p:blipFill>
        <p:spPr>
          <a:xfrm>
            <a:off x="2771800" y="6237312"/>
            <a:ext cx="927533" cy="540000"/>
          </a:xfrm>
          <a:prstGeom prst="rect">
            <a:avLst/>
          </a:prstGeom>
        </p:spPr>
      </p:pic>
      <p:cxnSp>
        <p:nvCxnSpPr>
          <p:cNvPr id="72" name="Connecteur en angle 71"/>
          <p:cNvCxnSpPr>
            <a:stCxn id="67" idx="3"/>
            <a:endCxn id="69" idx="1"/>
          </p:cNvCxnSpPr>
          <p:nvPr/>
        </p:nvCxnSpPr>
        <p:spPr>
          <a:xfrm>
            <a:off x="2134957" y="6291288"/>
            <a:ext cx="276803" cy="216024"/>
          </a:xfrm>
          <a:prstGeom prst="straightConnector1">
            <a:avLst/>
          </a:prstGeom>
          <a:ln>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76" name="Forme 75"/>
          <p:cNvCxnSpPr>
            <a:stCxn id="70" idx="0"/>
            <a:endCxn id="42" idx="2"/>
          </p:cNvCxnSpPr>
          <p:nvPr/>
        </p:nvCxnSpPr>
        <p:spPr>
          <a:xfrm rot="5400000" flipH="1" flipV="1">
            <a:off x="2449189" y="5122614"/>
            <a:ext cx="1901076" cy="328321"/>
          </a:xfrm>
          <a:prstGeom prst="bentConnector2">
            <a:avLst/>
          </a:prstGeom>
          <a:ln>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9" name="ZoneTexte 78"/>
          <p:cNvSpPr txBox="1"/>
          <p:nvPr/>
        </p:nvSpPr>
        <p:spPr>
          <a:xfrm>
            <a:off x="3707904" y="5661248"/>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IP.2.3</a:t>
            </a:r>
          </a:p>
        </p:txBody>
      </p:sp>
      <p:sp>
        <p:nvSpPr>
          <p:cNvPr id="80" name="ZoneTexte 79"/>
          <p:cNvSpPr txBox="1"/>
          <p:nvPr/>
        </p:nvSpPr>
        <p:spPr>
          <a:xfrm>
            <a:off x="3707904" y="4941168"/>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MSOST.2.2</a:t>
            </a:r>
            <a:endParaRPr lang="fr-FR" sz="700" b="1" dirty="0">
              <a:solidFill>
                <a:schemeClr val="bg1">
                  <a:lumMod val="75000"/>
                </a:schemeClr>
              </a:solidFill>
            </a:endParaRPr>
          </a:p>
        </p:txBody>
      </p:sp>
      <p:sp>
        <p:nvSpPr>
          <p:cNvPr id="83" name="Rectangle à coins arrondis 82"/>
          <p:cNvSpPr/>
          <p:nvPr/>
        </p:nvSpPr>
        <p:spPr>
          <a:xfrm>
            <a:off x="6300192" y="4653136"/>
            <a:ext cx="792088" cy="43204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smtClean="0"/>
              <a:t>Îlot 1</a:t>
            </a:r>
            <a:endParaRPr lang="fr-FR" sz="1600" b="1" dirty="0"/>
          </a:p>
        </p:txBody>
      </p:sp>
      <p:sp>
        <p:nvSpPr>
          <p:cNvPr id="84" name="Rectangle à coins arrondis 83"/>
          <p:cNvSpPr/>
          <p:nvPr/>
        </p:nvSpPr>
        <p:spPr>
          <a:xfrm>
            <a:off x="7164288" y="4653136"/>
            <a:ext cx="792088" cy="432048"/>
          </a:xfrm>
          <a:prstGeom prst="roundRect">
            <a:avLst/>
          </a:prstGeom>
          <a:solidFill>
            <a:schemeClr val="accent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smtClean="0"/>
              <a:t>Îlot 2</a:t>
            </a:r>
            <a:endParaRPr lang="fr-FR" sz="1600" b="1" dirty="0"/>
          </a:p>
        </p:txBody>
      </p:sp>
      <p:sp>
        <p:nvSpPr>
          <p:cNvPr id="85" name="Rectangle à coins arrondis 84"/>
          <p:cNvSpPr/>
          <p:nvPr/>
        </p:nvSpPr>
        <p:spPr>
          <a:xfrm>
            <a:off x="8028384" y="4653136"/>
            <a:ext cx="792088" cy="432048"/>
          </a:xfrm>
          <a:prstGeom prst="roundRect">
            <a:avLst/>
          </a:prstGeom>
          <a:solidFill>
            <a:schemeClr val="accent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smtClean="0"/>
              <a:t>Îlot 3</a:t>
            </a:r>
            <a:endParaRPr lang="fr-FR" sz="1600" b="1" dirty="0"/>
          </a:p>
        </p:txBody>
      </p:sp>
      <p:sp>
        <p:nvSpPr>
          <p:cNvPr id="86" name="Rectangle à coins arrondis 85"/>
          <p:cNvSpPr/>
          <p:nvPr/>
        </p:nvSpPr>
        <p:spPr>
          <a:xfrm>
            <a:off x="6732240" y="5157192"/>
            <a:ext cx="792088" cy="432048"/>
          </a:xfrm>
          <a:prstGeom prst="roundRect">
            <a:avLst/>
          </a:prstGeom>
          <a:solidFill>
            <a:schemeClr val="accent6"/>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smtClean="0"/>
              <a:t>Îlot 4</a:t>
            </a:r>
            <a:endParaRPr lang="fr-FR" sz="1600" b="1" dirty="0"/>
          </a:p>
        </p:txBody>
      </p:sp>
      <p:sp>
        <p:nvSpPr>
          <p:cNvPr id="87" name="Rectangle à coins arrondis 86"/>
          <p:cNvSpPr/>
          <p:nvPr/>
        </p:nvSpPr>
        <p:spPr>
          <a:xfrm>
            <a:off x="7596336" y="5157192"/>
            <a:ext cx="792088" cy="432048"/>
          </a:xfrm>
          <a:prstGeom prst="roundRect">
            <a:avLst/>
          </a:prstGeom>
          <a:solidFill>
            <a:schemeClr val="accent5"/>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fr-FR" sz="1600" b="1" dirty="0" smtClean="0"/>
              <a:t>Îlot 5</a:t>
            </a:r>
            <a:endParaRPr lang="fr-FR" sz="1600" b="1" dirty="0"/>
          </a:p>
        </p:txBody>
      </p:sp>
      <p:sp>
        <p:nvSpPr>
          <p:cNvPr id="88" name="Accolade fermante 87"/>
          <p:cNvSpPr/>
          <p:nvPr/>
        </p:nvSpPr>
        <p:spPr>
          <a:xfrm>
            <a:off x="5652120" y="4725144"/>
            <a:ext cx="144016" cy="2016224"/>
          </a:xfrm>
          <a:prstGeom prst="rightBrace">
            <a:avLst/>
          </a:prstGeom>
          <a:ln>
            <a:solidFill>
              <a:schemeClr val="accent2"/>
            </a:solidFill>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dirty="0"/>
          </a:p>
        </p:txBody>
      </p:sp>
      <p:cxnSp>
        <p:nvCxnSpPr>
          <p:cNvPr id="90" name="Connecteur droit avec flèche 89"/>
          <p:cNvCxnSpPr>
            <a:stCxn id="88" idx="1"/>
            <a:endCxn id="62" idx="2"/>
          </p:cNvCxnSpPr>
          <p:nvPr/>
        </p:nvCxnSpPr>
        <p:spPr>
          <a:xfrm rot="10800000" flipH="1">
            <a:off x="5796136" y="4336236"/>
            <a:ext cx="720080" cy="1397020"/>
          </a:xfrm>
          <a:prstGeom prst="bentConnector3">
            <a:avLst>
              <a:gd name="adj1" fmla="val 23905"/>
            </a:avLst>
          </a:prstGeom>
          <a:ln>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96" name="ZoneTexte 95"/>
          <p:cNvSpPr txBox="1"/>
          <p:nvPr/>
        </p:nvSpPr>
        <p:spPr>
          <a:xfrm>
            <a:off x="8208464" y="5733256"/>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MSOST.1.3</a:t>
            </a:r>
            <a:endParaRPr lang="fr-FR" sz="700" b="1" dirty="0">
              <a:solidFill>
                <a:schemeClr val="bg1">
                  <a:lumMod val="75000"/>
                </a:schemeClr>
              </a:solidFill>
            </a:endParaRPr>
          </a:p>
        </p:txBody>
      </p:sp>
      <p:sp>
        <p:nvSpPr>
          <p:cNvPr id="100" name="ZoneTexte 99"/>
          <p:cNvSpPr txBox="1"/>
          <p:nvPr/>
        </p:nvSpPr>
        <p:spPr>
          <a:xfrm>
            <a:off x="6958835" y="5832997"/>
            <a:ext cx="1143442" cy="340519"/>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fr-FR" sz="1400" b="1" dirty="0" smtClean="0">
                <a:solidFill>
                  <a:schemeClr val="accent2"/>
                </a:solidFill>
              </a:rPr>
              <a:t>Bilan séance</a:t>
            </a:r>
          </a:p>
        </p:txBody>
      </p:sp>
      <p:sp>
        <p:nvSpPr>
          <p:cNvPr id="101" name="ZoneTexte 100"/>
          <p:cNvSpPr txBox="1"/>
          <p:nvPr/>
        </p:nvSpPr>
        <p:spPr>
          <a:xfrm>
            <a:off x="6059956" y="6400849"/>
            <a:ext cx="2941200" cy="340519"/>
          </a:xfrm>
          <a:prstGeom prst="round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fr-FR" sz="1400" b="1" dirty="0" smtClean="0">
                <a:solidFill>
                  <a:schemeClr val="accent2"/>
                </a:solidFill>
              </a:rPr>
              <a:t>SYNTHÈSE SÉQUENCE</a:t>
            </a:r>
          </a:p>
        </p:txBody>
      </p:sp>
      <p:cxnSp>
        <p:nvCxnSpPr>
          <p:cNvPr id="104" name="Connecteur en angle 103"/>
          <p:cNvCxnSpPr>
            <a:stCxn id="101" idx="3"/>
            <a:endCxn id="63" idx="3"/>
          </p:cNvCxnSpPr>
          <p:nvPr/>
        </p:nvCxnSpPr>
        <p:spPr>
          <a:xfrm flipH="1" flipV="1">
            <a:off x="5219584" y="1250173"/>
            <a:ext cx="3781572" cy="5320936"/>
          </a:xfrm>
          <a:prstGeom prst="bentConnector3">
            <a:avLst>
              <a:gd name="adj1" fmla="val -1415"/>
            </a:avLst>
          </a:prstGeom>
          <a:ln>
            <a:solidFill>
              <a:schemeClr val="accent2"/>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28" name="ZoneTexte 27"/>
          <p:cNvSpPr txBox="1"/>
          <p:nvPr/>
        </p:nvSpPr>
        <p:spPr>
          <a:xfrm>
            <a:off x="6000760" y="1136938"/>
            <a:ext cx="3000396" cy="707886"/>
          </a:xfrm>
          <a:prstGeom prst="rect">
            <a:avLst/>
          </a:prstGeom>
          <a:solidFill>
            <a:schemeClr val="bg1">
              <a:lumMod val="65000"/>
            </a:schemeClr>
          </a:solidFill>
        </p:spPr>
        <p:txBody>
          <a:bodyPr wrap="square" rtlCol="0">
            <a:spAutoFit/>
          </a:bodyPr>
          <a:lstStyle/>
          <a:p>
            <a:pPr algn="ctr"/>
            <a:r>
              <a:rPr lang="fr-FR" sz="2000" b="1" dirty="0" smtClean="0"/>
              <a:t>Comment améliorer</a:t>
            </a:r>
          </a:p>
          <a:p>
            <a:pPr algn="ctr"/>
            <a:r>
              <a:rPr lang="fr-FR" sz="2000" b="1" dirty="0" smtClean="0"/>
              <a:t>un éclairage public ?</a:t>
            </a:r>
          </a:p>
        </p:txBody>
      </p:sp>
      <p:pic>
        <p:nvPicPr>
          <p:cNvPr id="57" name="Image 56" descr="cptr_chaine_info+energie.jpg"/>
          <p:cNvPicPr>
            <a:picLocks noChangeAspect="1"/>
          </p:cNvPicPr>
          <p:nvPr/>
        </p:nvPicPr>
        <p:blipFill>
          <a:blip r:embed="rId11" cstate="print"/>
          <a:stretch>
            <a:fillRect/>
          </a:stretch>
        </p:blipFill>
        <p:spPr>
          <a:xfrm>
            <a:off x="4067944" y="6417312"/>
            <a:ext cx="1032000" cy="360000"/>
          </a:xfrm>
          <a:prstGeom prst="rect">
            <a:avLst/>
          </a:prstGeom>
        </p:spPr>
      </p:pic>
      <p:sp>
        <p:nvSpPr>
          <p:cNvPr id="82" name="ZoneTexte 81"/>
          <p:cNvSpPr txBox="1"/>
          <p:nvPr/>
        </p:nvSpPr>
        <p:spPr>
          <a:xfrm>
            <a:off x="3707904" y="6237312"/>
            <a:ext cx="792088" cy="369332"/>
          </a:xfrm>
          <a:prstGeom prst="rect">
            <a:avLst/>
          </a:prstGeom>
          <a:noFill/>
          <a:ln>
            <a:noFill/>
          </a:ln>
        </p:spPr>
        <p:txBody>
          <a:bodyPr wrap="square" rtlCol="0">
            <a:spAutoFit/>
          </a:bodyPr>
          <a:lstStyle/>
          <a:p>
            <a:pPr algn="ctr"/>
            <a:r>
              <a:rPr lang="fr-FR" b="1" dirty="0" smtClean="0"/>
              <a:t>CPTR</a:t>
            </a:r>
          </a:p>
        </p:txBody>
      </p:sp>
      <p:sp>
        <p:nvSpPr>
          <p:cNvPr id="55" name="ZoneTexte 54"/>
          <p:cNvSpPr txBox="1"/>
          <p:nvPr/>
        </p:nvSpPr>
        <p:spPr>
          <a:xfrm>
            <a:off x="5004048" y="6237312"/>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MSOST.1.3</a:t>
            </a:r>
            <a:endParaRPr lang="fr-FR" sz="700" b="1" dirty="0">
              <a:solidFill>
                <a:schemeClr val="bg1">
                  <a:lumMod val="75000"/>
                </a:schemeClr>
              </a:solidFill>
            </a:endParaRPr>
          </a:p>
        </p:txBody>
      </p:sp>
      <p:sp>
        <p:nvSpPr>
          <p:cNvPr id="58" name="Rectangle 57"/>
          <p:cNvSpPr/>
          <p:nvPr/>
        </p:nvSpPr>
        <p:spPr>
          <a:xfrm>
            <a:off x="4427984" y="1547500"/>
            <a:ext cx="1440160" cy="369332"/>
          </a:xfrm>
          <a:prstGeom prst="rect">
            <a:avLst/>
          </a:prstGeom>
        </p:spPr>
        <p:txBody>
          <a:bodyPr wrap="square">
            <a:spAutoFit/>
          </a:bodyPr>
          <a:lstStyle/>
          <a:p>
            <a:pPr algn="ctr"/>
            <a:r>
              <a:rPr lang="fr-FR" b="1" dirty="0" smtClean="0">
                <a:solidFill>
                  <a:schemeClr val="accent1"/>
                </a:solidFill>
              </a:rPr>
              <a:t>Niveau 4</a:t>
            </a:r>
            <a:r>
              <a:rPr lang="fr-FR" b="1" baseline="30000" dirty="0" smtClean="0">
                <a:solidFill>
                  <a:schemeClr val="accent1"/>
                </a:solidFill>
              </a:rPr>
              <a:t>ème</a:t>
            </a:r>
            <a:r>
              <a:rPr lang="fr-FR" b="1" dirty="0" smtClean="0">
                <a:solidFill>
                  <a:schemeClr val="accent1"/>
                </a:solidFill>
              </a:rPr>
              <a:t> </a:t>
            </a:r>
            <a:endParaRPr lang="fr-FR" dirty="0">
              <a:solidFill>
                <a:schemeClr val="accent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2000"/>
                                        <p:tgtEl>
                                          <p:spTgt spid="6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2000"/>
                                        <p:tgtEl>
                                          <p:spTgt spid="6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2000"/>
                                        <p:tgtEl>
                                          <p:spTgt spid="5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000"/>
                                        <p:tgtEl>
                                          <p:spTgt spid="5"/>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000"/>
                                        <p:tgtEl>
                                          <p:spTgt spid="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2000"/>
                                        <p:tgtEl>
                                          <p:spTgt spid="17"/>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2000"/>
                                        <p:tgtEl>
                                          <p:spTgt spid="15"/>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20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2000"/>
                                        <p:tgtEl>
                                          <p:spTgt spid="30"/>
                                        </p:tgtEl>
                                      </p:cBhvr>
                                    </p:animEffect>
                                  </p:childTnLst>
                                </p:cTn>
                              </p:par>
                            </p:childTnLst>
                          </p:cTn>
                        </p:par>
                        <p:par>
                          <p:cTn id="54" fill="hold">
                            <p:stCondLst>
                              <p:cond delay="2000"/>
                            </p:stCondLst>
                            <p:childTnLst>
                              <p:par>
                                <p:cTn id="55" presetID="10" presetClass="entr" presetSubtype="0"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2000"/>
                                        <p:tgtEl>
                                          <p:spTgt spid="32"/>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2000"/>
                                        <p:tgtEl>
                                          <p:spTgt spid="33"/>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20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2000"/>
                                        <p:tgtEl>
                                          <p:spTgt spid="35"/>
                                        </p:tgtEl>
                                      </p:cBhvr>
                                    </p:animEffect>
                                  </p:childTnLst>
                                </p:cTn>
                              </p:par>
                            </p:childTnLst>
                          </p:cTn>
                        </p:par>
                        <p:par>
                          <p:cTn id="71" fill="hold">
                            <p:stCondLst>
                              <p:cond delay="2000"/>
                            </p:stCondLst>
                            <p:childTnLst>
                              <p:par>
                                <p:cTn id="72" presetID="10"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2000"/>
                                        <p:tgtEl>
                                          <p:spTgt spid="36"/>
                                        </p:tgtEl>
                                      </p:cBhvr>
                                    </p:animEffect>
                                  </p:childTnLst>
                                </p:cTn>
                              </p:par>
                            </p:childTnLst>
                          </p:cTn>
                        </p:par>
                        <p:par>
                          <p:cTn id="75" fill="hold">
                            <p:stCondLst>
                              <p:cond delay="4000"/>
                            </p:stCondLst>
                            <p:childTnLst>
                              <p:par>
                                <p:cTn id="76" presetID="10"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2000"/>
                                        <p:tgtEl>
                                          <p:spTgt spid="37"/>
                                        </p:tgtEl>
                                      </p:cBhvr>
                                    </p:animEffect>
                                  </p:childTnLst>
                                </p:cTn>
                              </p:par>
                            </p:childTnLst>
                          </p:cTn>
                        </p:par>
                        <p:par>
                          <p:cTn id="79" fill="hold">
                            <p:stCondLst>
                              <p:cond delay="6000"/>
                            </p:stCondLst>
                            <p:childTnLst>
                              <p:par>
                                <p:cTn id="80" presetID="10"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3000"/>
                                        <p:tgtEl>
                                          <p:spTgt spid="5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3000"/>
                                        <p:tgtEl>
                                          <p:spTgt spid="59"/>
                                        </p:tgtEl>
                                      </p:cBhvr>
                                    </p:animEffect>
                                    <p:set>
                                      <p:cBhvr>
                                        <p:cTn id="87" dur="1" fill="hold">
                                          <p:stCondLst>
                                            <p:cond delay="2999"/>
                                          </p:stCondLst>
                                        </p:cTn>
                                        <p:tgtEl>
                                          <p:spTgt spid="59"/>
                                        </p:tgtEl>
                                        <p:attrNameLst>
                                          <p:attrName>style.visibility</p:attrName>
                                        </p:attrNameLst>
                                      </p:cBhvr>
                                      <p:to>
                                        <p:strVal val="hidden"/>
                                      </p:to>
                                    </p:set>
                                  </p:childTnLst>
                                </p:cTn>
                              </p:par>
                            </p:childTnLst>
                          </p:cTn>
                        </p:par>
                        <p:par>
                          <p:cTn id="88" fill="hold">
                            <p:stCondLst>
                              <p:cond delay="3000"/>
                            </p:stCondLst>
                            <p:childTnLst>
                              <p:par>
                                <p:cTn id="89" presetID="10" presetClass="entr" presetSubtype="0"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2000"/>
                                        <p:tgtEl>
                                          <p:spTgt spid="5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fade">
                                      <p:cBhvr>
                                        <p:cTn id="96" dur="2000"/>
                                        <p:tgtEl>
                                          <p:spTgt spid="6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fade">
                                      <p:cBhvr>
                                        <p:cTn id="101" dur="2000"/>
                                        <p:tgtEl>
                                          <p:spTgt spid="38"/>
                                        </p:tgtEl>
                                      </p:cBhvr>
                                    </p:animEffect>
                                  </p:childTnLst>
                                </p:cTn>
                              </p:par>
                            </p:childTnLst>
                          </p:cTn>
                        </p:par>
                        <p:par>
                          <p:cTn id="102" fill="hold">
                            <p:stCondLst>
                              <p:cond delay="2000"/>
                            </p:stCondLst>
                            <p:childTnLst>
                              <p:par>
                                <p:cTn id="103" presetID="10" presetClass="entr" presetSubtype="0" fill="hold" nodeType="afterEffect">
                                  <p:stCondLst>
                                    <p:cond delay="0"/>
                                  </p:stCondLst>
                                  <p:childTnLst>
                                    <p:set>
                                      <p:cBhvr>
                                        <p:cTn id="104" dur="1" fill="hold">
                                          <p:stCondLst>
                                            <p:cond delay="0"/>
                                          </p:stCondLst>
                                        </p:cTn>
                                        <p:tgtEl>
                                          <p:spTgt spid="48"/>
                                        </p:tgtEl>
                                        <p:attrNameLst>
                                          <p:attrName>style.visibility</p:attrName>
                                        </p:attrNameLst>
                                      </p:cBhvr>
                                      <p:to>
                                        <p:strVal val="visible"/>
                                      </p:to>
                                    </p:set>
                                    <p:animEffect transition="in" filter="fade">
                                      <p:cBhvr>
                                        <p:cTn id="105" dur="2000"/>
                                        <p:tgtEl>
                                          <p:spTgt spid="48"/>
                                        </p:tgtEl>
                                      </p:cBhvr>
                                    </p:animEffect>
                                  </p:childTnLst>
                                </p:cTn>
                              </p:par>
                              <p:par>
                                <p:cTn id="106" presetID="10" presetClass="entr" presetSubtype="0" fill="hold"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fade">
                                      <p:cBhvr>
                                        <p:cTn id="108" dur="2000"/>
                                        <p:tgtEl>
                                          <p:spTgt spid="44"/>
                                        </p:tgtEl>
                                      </p:cBhvr>
                                    </p:animEffect>
                                  </p:childTnLst>
                                </p:cTn>
                              </p:par>
                            </p:childTnLst>
                          </p:cTn>
                        </p:par>
                        <p:par>
                          <p:cTn id="109" fill="hold">
                            <p:stCondLst>
                              <p:cond delay="4000"/>
                            </p:stCondLst>
                            <p:childTnLst>
                              <p:par>
                                <p:cTn id="110" presetID="10" presetClass="entr" presetSubtype="0" fill="hold" grpId="0" nodeType="after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2000"/>
                                        <p:tgtEl>
                                          <p:spTgt spid="4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2000"/>
                                        <p:tgtEl>
                                          <p:spTgt spid="4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41"/>
                                        </p:tgtEl>
                                        <p:attrNameLst>
                                          <p:attrName>style.visibility</p:attrName>
                                        </p:attrNameLst>
                                      </p:cBhvr>
                                      <p:to>
                                        <p:strVal val="visible"/>
                                      </p:to>
                                    </p:set>
                                    <p:animEffect transition="in" filter="fade">
                                      <p:cBhvr>
                                        <p:cTn id="122" dur="2000"/>
                                        <p:tgtEl>
                                          <p:spTgt spid="41"/>
                                        </p:tgtEl>
                                      </p:cBhvr>
                                    </p:animEffect>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fade">
                                      <p:cBhvr>
                                        <p:cTn id="126" dur="2000"/>
                                        <p:tgtEl>
                                          <p:spTgt spid="80"/>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65"/>
                                        </p:tgtEl>
                                        <p:attrNameLst>
                                          <p:attrName>style.visibility</p:attrName>
                                        </p:attrNameLst>
                                      </p:cBhvr>
                                      <p:to>
                                        <p:strVal val="visible"/>
                                      </p:to>
                                    </p:set>
                                    <p:animEffect transition="in" filter="fade">
                                      <p:cBhvr>
                                        <p:cTn id="131" dur="2000"/>
                                        <p:tgtEl>
                                          <p:spTgt spid="65"/>
                                        </p:tgtEl>
                                      </p:cBhvr>
                                    </p:animEffect>
                                  </p:childTnLst>
                                </p:cTn>
                              </p:par>
                            </p:childTnLst>
                          </p:cTn>
                        </p:par>
                        <p:par>
                          <p:cTn id="132" fill="hold">
                            <p:stCondLst>
                              <p:cond delay="2000"/>
                            </p:stCondLst>
                            <p:childTnLst>
                              <p:par>
                                <p:cTn id="133" presetID="10" presetClass="entr" presetSubtype="0"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fade">
                                      <p:cBhvr>
                                        <p:cTn id="135" dur="2000"/>
                                        <p:tgtEl>
                                          <p:spTgt spid="79"/>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2"/>
                                        </p:tgtEl>
                                        <p:attrNameLst>
                                          <p:attrName>style.visibility</p:attrName>
                                        </p:attrNameLst>
                                      </p:cBhvr>
                                      <p:to>
                                        <p:strVal val="visible"/>
                                      </p:to>
                                    </p:set>
                                    <p:animEffect transition="in" filter="fade">
                                      <p:cBhvr>
                                        <p:cTn id="140" dur="2000"/>
                                        <p:tgtEl>
                                          <p:spTgt spid="82"/>
                                        </p:tgtEl>
                                      </p:cBhvr>
                                    </p:animEffect>
                                  </p:childTnLst>
                                </p:cTn>
                              </p:par>
                              <p:par>
                                <p:cTn id="141" presetID="10" presetClass="entr" presetSubtype="0" fill="hold" nodeType="withEffect">
                                  <p:stCondLst>
                                    <p:cond delay="0"/>
                                  </p:stCondLst>
                                  <p:childTnLst>
                                    <p:set>
                                      <p:cBhvr>
                                        <p:cTn id="142" dur="1" fill="hold">
                                          <p:stCondLst>
                                            <p:cond delay="0"/>
                                          </p:stCondLst>
                                        </p:cTn>
                                        <p:tgtEl>
                                          <p:spTgt spid="57"/>
                                        </p:tgtEl>
                                        <p:attrNameLst>
                                          <p:attrName>style.visibility</p:attrName>
                                        </p:attrNameLst>
                                      </p:cBhvr>
                                      <p:to>
                                        <p:strVal val="visible"/>
                                      </p:to>
                                    </p:set>
                                    <p:animEffect transition="in" filter="fade">
                                      <p:cBhvr>
                                        <p:cTn id="143" dur="2000"/>
                                        <p:tgtEl>
                                          <p:spTgt spid="57"/>
                                        </p:tgtEl>
                                      </p:cBhvr>
                                    </p:animEffect>
                                  </p:childTnLst>
                                </p:cTn>
                              </p:par>
                            </p:childTnLst>
                          </p:cTn>
                        </p:par>
                        <p:par>
                          <p:cTn id="144" fill="hold">
                            <p:stCondLst>
                              <p:cond delay="2000"/>
                            </p:stCondLst>
                            <p:childTnLst>
                              <p:par>
                                <p:cTn id="145" presetID="10" presetClass="entr" presetSubtype="0"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2000"/>
                                        <p:tgtEl>
                                          <p:spTgt spid="55"/>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Effect transition="in" filter="fade">
                                      <p:cBhvr>
                                        <p:cTn id="152" dur="2000"/>
                                        <p:tgtEl>
                                          <p:spTgt spid="4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nodeType="clickEffect">
                                  <p:stCondLst>
                                    <p:cond delay="0"/>
                                  </p:stCondLst>
                                  <p:childTnLst>
                                    <p:set>
                                      <p:cBhvr>
                                        <p:cTn id="156" dur="1" fill="hold">
                                          <p:stCondLst>
                                            <p:cond delay="0"/>
                                          </p:stCondLst>
                                        </p:cTn>
                                        <p:tgtEl>
                                          <p:spTgt spid="67"/>
                                        </p:tgtEl>
                                        <p:attrNameLst>
                                          <p:attrName>style.visibility</p:attrName>
                                        </p:attrNameLst>
                                      </p:cBhvr>
                                      <p:to>
                                        <p:strVal val="visible"/>
                                      </p:to>
                                    </p:set>
                                    <p:animEffect transition="in" filter="fade">
                                      <p:cBhvr>
                                        <p:cTn id="157" dur="2000"/>
                                        <p:tgtEl>
                                          <p:spTgt spid="6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68"/>
                                        </p:tgtEl>
                                        <p:attrNameLst>
                                          <p:attrName>style.visibility</p:attrName>
                                        </p:attrNameLst>
                                      </p:cBhvr>
                                      <p:to>
                                        <p:strVal val="visible"/>
                                      </p:to>
                                    </p:set>
                                    <p:animEffect transition="in" filter="fade">
                                      <p:cBhvr>
                                        <p:cTn id="160" dur="2000"/>
                                        <p:tgtEl>
                                          <p:spTgt spid="68"/>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nodeType="clickEffect">
                                  <p:stCondLst>
                                    <p:cond delay="0"/>
                                  </p:stCondLst>
                                  <p:childTnLst>
                                    <p:set>
                                      <p:cBhvr>
                                        <p:cTn id="164" dur="1" fill="hold">
                                          <p:stCondLst>
                                            <p:cond delay="0"/>
                                          </p:stCondLst>
                                        </p:cTn>
                                        <p:tgtEl>
                                          <p:spTgt spid="69"/>
                                        </p:tgtEl>
                                        <p:attrNameLst>
                                          <p:attrName>style.visibility</p:attrName>
                                        </p:attrNameLst>
                                      </p:cBhvr>
                                      <p:to>
                                        <p:strVal val="visible"/>
                                      </p:to>
                                    </p:set>
                                    <p:animEffect transition="in" filter="fade">
                                      <p:cBhvr>
                                        <p:cTn id="165" dur="2000"/>
                                        <p:tgtEl>
                                          <p:spTgt spid="69"/>
                                        </p:tgtEl>
                                      </p:cBhvr>
                                    </p:animEffect>
                                  </p:childTnLst>
                                </p:cTn>
                              </p:par>
                              <p:par>
                                <p:cTn id="166" presetID="10" presetClass="entr" presetSubtype="0" fill="hold" nodeType="withEffect">
                                  <p:stCondLst>
                                    <p:cond delay="0"/>
                                  </p:stCondLst>
                                  <p:childTnLst>
                                    <p:set>
                                      <p:cBhvr>
                                        <p:cTn id="167" dur="1" fill="hold">
                                          <p:stCondLst>
                                            <p:cond delay="0"/>
                                          </p:stCondLst>
                                        </p:cTn>
                                        <p:tgtEl>
                                          <p:spTgt spid="70"/>
                                        </p:tgtEl>
                                        <p:attrNameLst>
                                          <p:attrName>style.visibility</p:attrName>
                                        </p:attrNameLst>
                                      </p:cBhvr>
                                      <p:to>
                                        <p:strVal val="visible"/>
                                      </p:to>
                                    </p:set>
                                    <p:animEffect transition="in" filter="fade">
                                      <p:cBhvr>
                                        <p:cTn id="168" dur="2000"/>
                                        <p:tgtEl>
                                          <p:spTgt spid="70"/>
                                        </p:tgtEl>
                                      </p:cBhvr>
                                    </p:animEffect>
                                  </p:childTnLst>
                                </p:cTn>
                              </p:par>
                            </p:childTnLst>
                          </p:cTn>
                        </p:par>
                        <p:par>
                          <p:cTn id="169" fill="hold">
                            <p:stCondLst>
                              <p:cond delay="2000"/>
                            </p:stCondLst>
                            <p:childTnLst>
                              <p:par>
                                <p:cTn id="170" presetID="10" presetClass="entr" presetSubtype="0" fill="hold" nodeType="afterEffect">
                                  <p:stCondLst>
                                    <p:cond delay="0"/>
                                  </p:stCondLst>
                                  <p:childTnLst>
                                    <p:set>
                                      <p:cBhvr>
                                        <p:cTn id="171" dur="1" fill="hold">
                                          <p:stCondLst>
                                            <p:cond delay="0"/>
                                          </p:stCondLst>
                                        </p:cTn>
                                        <p:tgtEl>
                                          <p:spTgt spid="72"/>
                                        </p:tgtEl>
                                        <p:attrNameLst>
                                          <p:attrName>style.visibility</p:attrName>
                                        </p:attrNameLst>
                                      </p:cBhvr>
                                      <p:to>
                                        <p:strVal val="visible"/>
                                      </p:to>
                                    </p:set>
                                    <p:animEffect transition="in" filter="fade">
                                      <p:cBhvr>
                                        <p:cTn id="172" dur="2000"/>
                                        <p:tgtEl>
                                          <p:spTgt spid="72"/>
                                        </p:tgtEl>
                                      </p:cBhvr>
                                    </p:animEffect>
                                  </p:childTnLst>
                                </p:cTn>
                              </p:par>
                              <p:par>
                                <p:cTn id="173" presetID="10" presetClass="entr" presetSubtype="0" fill="hold" nodeType="withEffect">
                                  <p:stCondLst>
                                    <p:cond delay="0"/>
                                  </p:stCondLst>
                                  <p:childTnLst>
                                    <p:set>
                                      <p:cBhvr>
                                        <p:cTn id="174" dur="1" fill="hold">
                                          <p:stCondLst>
                                            <p:cond delay="0"/>
                                          </p:stCondLst>
                                        </p:cTn>
                                        <p:tgtEl>
                                          <p:spTgt spid="76"/>
                                        </p:tgtEl>
                                        <p:attrNameLst>
                                          <p:attrName>style.visibility</p:attrName>
                                        </p:attrNameLst>
                                      </p:cBhvr>
                                      <p:to>
                                        <p:strVal val="visible"/>
                                      </p:to>
                                    </p:set>
                                    <p:animEffect transition="in" filter="fade">
                                      <p:cBhvr>
                                        <p:cTn id="175" dur="2000"/>
                                        <p:tgtEl>
                                          <p:spTgt spid="76"/>
                                        </p:tgtEl>
                                      </p:cBhvr>
                                    </p:animEffect>
                                  </p:childTnLst>
                                </p:cTn>
                              </p:par>
                            </p:childTnLst>
                          </p:cTn>
                        </p:par>
                        <p:par>
                          <p:cTn id="176" fill="hold">
                            <p:stCondLst>
                              <p:cond delay="4000"/>
                            </p:stCondLst>
                            <p:childTnLst>
                              <p:par>
                                <p:cTn id="177" presetID="10" presetClass="entr" presetSubtype="0" fill="hold" grpId="0" nodeType="after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2000"/>
                                        <p:tgtEl>
                                          <p:spTgt spid="77"/>
                                        </p:tgtEl>
                                      </p:cBhvr>
                                    </p:animEffec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grpId="0" nodeType="clickEffect">
                                  <p:stCondLst>
                                    <p:cond delay="0"/>
                                  </p:stCondLst>
                                  <p:childTnLst>
                                    <p:set>
                                      <p:cBhvr>
                                        <p:cTn id="183" dur="1" fill="hold">
                                          <p:stCondLst>
                                            <p:cond delay="0"/>
                                          </p:stCondLst>
                                        </p:cTn>
                                        <p:tgtEl>
                                          <p:spTgt spid="62"/>
                                        </p:tgtEl>
                                        <p:attrNameLst>
                                          <p:attrName>style.visibility</p:attrName>
                                        </p:attrNameLst>
                                      </p:cBhvr>
                                      <p:to>
                                        <p:strVal val="visible"/>
                                      </p:to>
                                    </p:set>
                                    <p:animEffect transition="in" filter="fade">
                                      <p:cBhvr>
                                        <p:cTn id="184" dur="2000"/>
                                        <p:tgtEl>
                                          <p:spTgt spid="62"/>
                                        </p:tgtEl>
                                      </p:cBhvr>
                                    </p:animEffect>
                                  </p:childTnLst>
                                </p:cTn>
                              </p:par>
                            </p:childTnLst>
                          </p:cTn>
                        </p:par>
                      </p:childTnLst>
                    </p:cTn>
                  </p:par>
                  <p:par>
                    <p:cTn id="185" fill="hold">
                      <p:stCondLst>
                        <p:cond delay="indefinite"/>
                      </p:stCondLst>
                      <p:childTnLst>
                        <p:par>
                          <p:cTn id="186" fill="hold">
                            <p:stCondLst>
                              <p:cond delay="0"/>
                            </p:stCondLst>
                            <p:childTnLst>
                              <p:par>
                                <p:cTn id="187" presetID="10" presetClass="entr" presetSubtype="0" fill="hold" grpId="0" nodeType="clickEffect">
                                  <p:stCondLst>
                                    <p:cond delay="0"/>
                                  </p:stCondLst>
                                  <p:childTnLst>
                                    <p:set>
                                      <p:cBhvr>
                                        <p:cTn id="188" dur="1" fill="hold">
                                          <p:stCondLst>
                                            <p:cond delay="0"/>
                                          </p:stCondLst>
                                        </p:cTn>
                                        <p:tgtEl>
                                          <p:spTgt spid="88"/>
                                        </p:tgtEl>
                                        <p:attrNameLst>
                                          <p:attrName>style.visibility</p:attrName>
                                        </p:attrNameLst>
                                      </p:cBhvr>
                                      <p:to>
                                        <p:strVal val="visible"/>
                                      </p:to>
                                    </p:set>
                                    <p:animEffect transition="in" filter="fade">
                                      <p:cBhvr>
                                        <p:cTn id="189" dur="2000"/>
                                        <p:tgtEl>
                                          <p:spTgt spid="88"/>
                                        </p:tgtEl>
                                      </p:cBhvr>
                                    </p:animEffect>
                                  </p:childTnLst>
                                </p:cTn>
                              </p:par>
                              <p:par>
                                <p:cTn id="190" presetID="10" presetClass="entr" presetSubtype="0" fill="hold" nodeType="withEffect">
                                  <p:stCondLst>
                                    <p:cond delay="0"/>
                                  </p:stCondLst>
                                  <p:childTnLst>
                                    <p:set>
                                      <p:cBhvr>
                                        <p:cTn id="191" dur="1" fill="hold">
                                          <p:stCondLst>
                                            <p:cond delay="0"/>
                                          </p:stCondLst>
                                        </p:cTn>
                                        <p:tgtEl>
                                          <p:spTgt spid="90"/>
                                        </p:tgtEl>
                                        <p:attrNameLst>
                                          <p:attrName>style.visibility</p:attrName>
                                        </p:attrNameLst>
                                      </p:cBhvr>
                                      <p:to>
                                        <p:strVal val="visible"/>
                                      </p:to>
                                    </p:set>
                                    <p:animEffect transition="in" filter="fade">
                                      <p:cBhvr>
                                        <p:cTn id="192" dur="2000"/>
                                        <p:tgtEl>
                                          <p:spTgt spid="90"/>
                                        </p:tgtEl>
                                      </p:cBhvr>
                                    </p:animEffect>
                                  </p:childTnLst>
                                </p:cTn>
                              </p:par>
                            </p:childTnLst>
                          </p:cTn>
                        </p:par>
                      </p:childTnLst>
                    </p:cTn>
                  </p:par>
                  <p:par>
                    <p:cTn id="193" fill="hold">
                      <p:stCondLst>
                        <p:cond delay="indefinite"/>
                      </p:stCondLst>
                      <p:childTnLst>
                        <p:par>
                          <p:cTn id="194" fill="hold">
                            <p:stCondLst>
                              <p:cond delay="0"/>
                            </p:stCondLst>
                            <p:childTnLst>
                              <p:par>
                                <p:cTn id="195" presetID="10" presetClass="entr" presetSubtype="0" fill="hold" grpId="0" nodeType="clickEffect">
                                  <p:stCondLst>
                                    <p:cond delay="0"/>
                                  </p:stCondLst>
                                  <p:childTnLst>
                                    <p:set>
                                      <p:cBhvr>
                                        <p:cTn id="196" dur="1" fill="hold">
                                          <p:stCondLst>
                                            <p:cond delay="0"/>
                                          </p:stCondLst>
                                        </p:cTn>
                                        <p:tgtEl>
                                          <p:spTgt spid="83"/>
                                        </p:tgtEl>
                                        <p:attrNameLst>
                                          <p:attrName>style.visibility</p:attrName>
                                        </p:attrNameLst>
                                      </p:cBhvr>
                                      <p:to>
                                        <p:strVal val="visible"/>
                                      </p:to>
                                    </p:set>
                                    <p:animEffect transition="in" filter="fade">
                                      <p:cBhvr>
                                        <p:cTn id="197" dur="2000"/>
                                        <p:tgtEl>
                                          <p:spTgt spid="83"/>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84"/>
                                        </p:tgtEl>
                                        <p:attrNameLst>
                                          <p:attrName>style.visibility</p:attrName>
                                        </p:attrNameLst>
                                      </p:cBhvr>
                                      <p:to>
                                        <p:strVal val="visible"/>
                                      </p:to>
                                    </p:set>
                                    <p:animEffect transition="in" filter="fade">
                                      <p:cBhvr>
                                        <p:cTn id="200" dur="2000"/>
                                        <p:tgtEl>
                                          <p:spTgt spid="84"/>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85"/>
                                        </p:tgtEl>
                                        <p:attrNameLst>
                                          <p:attrName>style.visibility</p:attrName>
                                        </p:attrNameLst>
                                      </p:cBhvr>
                                      <p:to>
                                        <p:strVal val="visible"/>
                                      </p:to>
                                    </p:set>
                                    <p:animEffect transition="in" filter="fade">
                                      <p:cBhvr>
                                        <p:cTn id="203" dur="2000"/>
                                        <p:tgtEl>
                                          <p:spTgt spid="85"/>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86"/>
                                        </p:tgtEl>
                                        <p:attrNameLst>
                                          <p:attrName>style.visibility</p:attrName>
                                        </p:attrNameLst>
                                      </p:cBhvr>
                                      <p:to>
                                        <p:strVal val="visible"/>
                                      </p:to>
                                    </p:set>
                                    <p:animEffect transition="in" filter="fade">
                                      <p:cBhvr>
                                        <p:cTn id="206" dur="2000"/>
                                        <p:tgtEl>
                                          <p:spTgt spid="86"/>
                                        </p:tgtEl>
                                      </p:cBhvr>
                                    </p:animEffect>
                                  </p:childTnLst>
                                </p:cTn>
                              </p:par>
                              <p:par>
                                <p:cTn id="207" presetID="10" presetClass="entr" presetSubtype="0" fill="hold" grpId="0" nodeType="withEffect">
                                  <p:stCondLst>
                                    <p:cond delay="0"/>
                                  </p:stCondLst>
                                  <p:childTnLst>
                                    <p:set>
                                      <p:cBhvr>
                                        <p:cTn id="208" dur="1" fill="hold">
                                          <p:stCondLst>
                                            <p:cond delay="0"/>
                                          </p:stCondLst>
                                        </p:cTn>
                                        <p:tgtEl>
                                          <p:spTgt spid="87"/>
                                        </p:tgtEl>
                                        <p:attrNameLst>
                                          <p:attrName>style.visibility</p:attrName>
                                        </p:attrNameLst>
                                      </p:cBhvr>
                                      <p:to>
                                        <p:strVal val="visible"/>
                                      </p:to>
                                    </p:set>
                                    <p:animEffect transition="in" filter="fade">
                                      <p:cBhvr>
                                        <p:cTn id="209" dur="2000"/>
                                        <p:tgtEl>
                                          <p:spTgt spid="87"/>
                                        </p:tgtEl>
                                      </p:cBhvr>
                                    </p:animEffect>
                                  </p:childTnLst>
                                </p:cTn>
                              </p:par>
                            </p:childTnLst>
                          </p:cTn>
                        </p:par>
                      </p:childTnLst>
                    </p:cTn>
                  </p:par>
                  <p:par>
                    <p:cTn id="210" fill="hold">
                      <p:stCondLst>
                        <p:cond delay="indefinite"/>
                      </p:stCondLst>
                      <p:childTnLst>
                        <p:par>
                          <p:cTn id="211" fill="hold">
                            <p:stCondLst>
                              <p:cond delay="0"/>
                            </p:stCondLst>
                            <p:childTnLst>
                              <p:par>
                                <p:cTn id="212" presetID="10" presetClass="entr" presetSubtype="0" fill="hold" grpId="0" nodeType="clickEffect">
                                  <p:stCondLst>
                                    <p:cond delay="0"/>
                                  </p:stCondLst>
                                  <p:childTnLst>
                                    <p:set>
                                      <p:cBhvr>
                                        <p:cTn id="213" dur="1" fill="hold">
                                          <p:stCondLst>
                                            <p:cond delay="0"/>
                                          </p:stCondLst>
                                        </p:cTn>
                                        <p:tgtEl>
                                          <p:spTgt spid="100"/>
                                        </p:tgtEl>
                                        <p:attrNameLst>
                                          <p:attrName>style.visibility</p:attrName>
                                        </p:attrNameLst>
                                      </p:cBhvr>
                                      <p:to>
                                        <p:strVal val="visible"/>
                                      </p:to>
                                    </p:set>
                                    <p:animEffect transition="in" filter="fade">
                                      <p:cBhvr>
                                        <p:cTn id="214" dur="2000"/>
                                        <p:tgtEl>
                                          <p:spTgt spid="100"/>
                                        </p:tgtEl>
                                      </p:cBhvr>
                                    </p:animEffect>
                                  </p:childTnLst>
                                </p:cTn>
                              </p:par>
                            </p:childTnLst>
                          </p:cTn>
                        </p:par>
                        <p:par>
                          <p:cTn id="215" fill="hold">
                            <p:stCondLst>
                              <p:cond delay="2000"/>
                            </p:stCondLst>
                            <p:childTnLst>
                              <p:par>
                                <p:cTn id="216" presetID="10" presetClass="entr" presetSubtype="0" fill="hold" grpId="0" nodeType="afterEffect">
                                  <p:stCondLst>
                                    <p:cond delay="0"/>
                                  </p:stCondLst>
                                  <p:childTnLst>
                                    <p:set>
                                      <p:cBhvr>
                                        <p:cTn id="217" dur="1" fill="hold">
                                          <p:stCondLst>
                                            <p:cond delay="0"/>
                                          </p:stCondLst>
                                        </p:cTn>
                                        <p:tgtEl>
                                          <p:spTgt spid="96"/>
                                        </p:tgtEl>
                                        <p:attrNameLst>
                                          <p:attrName>style.visibility</p:attrName>
                                        </p:attrNameLst>
                                      </p:cBhvr>
                                      <p:to>
                                        <p:strVal val="visible"/>
                                      </p:to>
                                    </p:set>
                                    <p:animEffect transition="in" filter="fade">
                                      <p:cBhvr>
                                        <p:cTn id="218" dur="2000"/>
                                        <p:tgtEl>
                                          <p:spTgt spid="96"/>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101"/>
                                        </p:tgtEl>
                                        <p:attrNameLst>
                                          <p:attrName>style.visibility</p:attrName>
                                        </p:attrNameLst>
                                      </p:cBhvr>
                                      <p:to>
                                        <p:strVal val="visible"/>
                                      </p:to>
                                    </p:set>
                                    <p:animEffect transition="in" filter="fade">
                                      <p:cBhvr>
                                        <p:cTn id="223" dur="2000"/>
                                        <p:tgtEl>
                                          <p:spTgt spid="101"/>
                                        </p:tgtEl>
                                      </p:cBhvr>
                                    </p:animEffect>
                                  </p:childTnLst>
                                </p:cTn>
                              </p:par>
                            </p:childTnLst>
                          </p:cTn>
                        </p:par>
                        <p:par>
                          <p:cTn id="224" fill="hold">
                            <p:stCondLst>
                              <p:cond delay="2000"/>
                            </p:stCondLst>
                            <p:childTnLst>
                              <p:par>
                                <p:cTn id="225" presetID="10" presetClass="entr" presetSubtype="0" fill="hold" nodeType="afterEffect">
                                  <p:stCondLst>
                                    <p:cond delay="0"/>
                                  </p:stCondLst>
                                  <p:childTnLst>
                                    <p:set>
                                      <p:cBhvr>
                                        <p:cTn id="226" dur="1" fill="hold">
                                          <p:stCondLst>
                                            <p:cond delay="0"/>
                                          </p:stCondLst>
                                        </p:cTn>
                                        <p:tgtEl>
                                          <p:spTgt spid="104"/>
                                        </p:tgtEl>
                                        <p:attrNameLst>
                                          <p:attrName>style.visibility</p:attrName>
                                        </p:attrNameLst>
                                      </p:cBhvr>
                                      <p:to>
                                        <p:strVal val="visible"/>
                                      </p:to>
                                    </p:set>
                                    <p:animEffect transition="in" filter="fade">
                                      <p:cBhvr>
                                        <p:cTn id="227" dur="20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77" grpId="0" animBg="1"/>
      <p:bldP spid="10" grpId="0" animBg="1"/>
      <p:bldP spid="11" grpId="0" animBg="1"/>
      <p:bldP spid="32" grpId="0" animBg="1"/>
      <p:bldP spid="33" grpId="0" animBg="1"/>
      <p:bldP spid="34" grpId="0" animBg="1"/>
      <p:bldP spid="35" grpId="0" animBg="1"/>
      <p:bldP spid="36" grpId="0" animBg="1"/>
      <p:bldP spid="37" grpId="0" animBg="1"/>
      <p:bldP spid="38" grpId="0" animBg="1"/>
      <p:bldP spid="56" grpId="0" animBg="1"/>
      <p:bldP spid="66" grpId="0" animBg="1"/>
      <p:bldP spid="42" grpId="0" animBg="1"/>
      <p:bldP spid="43" grpId="0" animBg="1"/>
      <p:bldP spid="45" grpId="0" animBg="1"/>
      <p:bldP spid="62" grpId="0" animBg="1"/>
      <p:bldP spid="63" grpId="0" animBg="1"/>
      <p:bldP spid="64" grpId="0" animBg="1"/>
      <p:bldP spid="68" grpId="0"/>
      <p:bldP spid="79" grpId="0" animBg="1"/>
      <p:bldP spid="80" grpId="0" animBg="1"/>
      <p:bldP spid="83" grpId="0" animBg="1"/>
      <p:bldP spid="84" grpId="0" animBg="1"/>
      <p:bldP spid="85" grpId="0" animBg="1"/>
      <p:bldP spid="86" grpId="0" animBg="1"/>
      <p:bldP spid="87" grpId="0" animBg="1"/>
      <p:bldP spid="88" grpId="0" animBg="1"/>
      <p:bldP spid="96" grpId="0" animBg="1"/>
      <p:bldP spid="100" grpId="0" animBg="1"/>
      <p:bldP spid="101" grpId="0" animBg="1"/>
      <p:bldP spid="28" grpId="0" animBg="1"/>
      <p:bldP spid="82" grpId="0"/>
      <p:bldP spid="55" grpId="0" animBg="1"/>
      <p:bldP spid="5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11.jpg"/>
          <p:cNvPicPr>
            <a:picLocks noChangeAspect="1"/>
          </p:cNvPicPr>
          <p:nvPr/>
        </p:nvPicPr>
        <p:blipFill>
          <a:blip r:embed="rId3" cstate="print"/>
          <a:stretch>
            <a:fillRect/>
          </a:stretch>
        </p:blipFill>
        <p:spPr>
          <a:xfrm>
            <a:off x="0" y="205311"/>
            <a:ext cx="9144000" cy="6447378"/>
          </a:xfrm>
          <a:prstGeom prst="rect">
            <a:avLst/>
          </a:prstGeom>
          <a:ln>
            <a:solidFill>
              <a:schemeClr val="bg1">
                <a:lumMod val="85000"/>
              </a:schemeClr>
            </a:solidFill>
          </a:ln>
        </p:spPr>
      </p:pic>
      <p:sp>
        <p:nvSpPr>
          <p:cNvPr id="3" name="ZoneTexte 2"/>
          <p:cNvSpPr txBox="1">
            <a:spLocks/>
          </p:cNvSpPr>
          <p:nvPr/>
        </p:nvSpPr>
        <p:spPr>
          <a:xfrm>
            <a:off x="3000364" y="1080000"/>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OTSCIS.1.3</a:t>
            </a:r>
            <a:endParaRPr lang="fr-FR" sz="700" b="1" dirty="0">
              <a:solidFill>
                <a:schemeClr val="bg1">
                  <a:lumMod val="75000"/>
                </a:schemeClr>
              </a:solidFill>
            </a:endParaRPr>
          </a:p>
        </p:txBody>
      </p:sp>
      <p:sp>
        <p:nvSpPr>
          <p:cNvPr id="4" name="ZoneTexte 3"/>
          <p:cNvSpPr txBox="1"/>
          <p:nvPr/>
        </p:nvSpPr>
        <p:spPr>
          <a:xfrm>
            <a:off x="3000364" y="2556000"/>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IP.2.3</a:t>
            </a:r>
          </a:p>
        </p:txBody>
      </p:sp>
      <p:sp>
        <p:nvSpPr>
          <p:cNvPr id="5" name="ZoneTexte 4"/>
          <p:cNvSpPr txBox="1"/>
          <p:nvPr/>
        </p:nvSpPr>
        <p:spPr>
          <a:xfrm>
            <a:off x="3000364" y="1836000"/>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MSOST.2.2</a:t>
            </a:r>
            <a:endParaRPr lang="fr-FR" sz="700" b="1" dirty="0">
              <a:solidFill>
                <a:schemeClr val="bg1">
                  <a:lumMod val="75000"/>
                </a:schemeClr>
              </a:solidFill>
            </a:endParaRPr>
          </a:p>
        </p:txBody>
      </p:sp>
      <p:sp>
        <p:nvSpPr>
          <p:cNvPr id="6" name="ZoneTexte 5"/>
          <p:cNvSpPr txBox="1"/>
          <p:nvPr/>
        </p:nvSpPr>
        <p:spPr>
          <a:xfrm>
            <a:off x="3000364" y="3276000"/>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MSOST.1.3</a:t>
            </a:r>
            <a:endParaRPr lang="fr-FR" sz="700" b="1" dirty="0">
              <a:solidFill>
                <a:schemeClr val="bg1">
                  <a:lumMod val="7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Connecteur en angle 50"/>
          <p:cNvCxnSpPr>
            <a:stCxn id="33" idx="4"/>
            <a:endCxn id="43" idx="7"/>
          </p:cNvCxnSpPr>
          <p:nvPr/>
        </p:nvCxnSpPr>
        <p:spPr>
          <a:xfrm rot="5400000">
            <a:off x="3435747" y="3888703"/>
            <a:ext cx="604526" cy="1667980"/>
          </a:xfrm>
          <a:prstGeom prst="bentConnector3">
            <a:avLst>
              <a:gd name="adj1" fmla="val 16208"/>
            </a:avLst>
          </a:prstGeom>
          <a:ln w="1905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49" name="Connecteur droit 48"/>
          <p:cNvCxnSpPr>
            <a:stCxn id="10" idx="0"/>
            <a:endCxn id="33" idx="4"/>
          </p:cNvCxnSpPr>
          <p:nvPr/>
        </p:nvCxnSpPr>
        <p:spPr>
          <a:xfrm flipV="1">
            <a:off x="4571891" y="4420430"/>
            <a:ext cx="109" cy="268922"/>
          </a:xfrm>
          <a:prstGeom prst="line">
            <a:avLst/>
          </a:prstGeom>
          <a:ln w="1905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27" name="Forme 26"/>
          <p:cNvCxnSpPr>
            <a:endCxn id="43" idx="2"/>
          </p:cNvCxnSpPr>
          <p:nvPr/>
        </p:nvCxnSpPr>
        <p:spPr>
          <a:xfrm rot="16200000" flipH="1">
            <a:off x="-1314716" y="2979012"/>
            <a:ext cx="4248576" cy="1116104"/>
          </a:xfrm>
          <a:prstGeom prst="bentConnector2">
            <a:avLst/>
          </a:prstGeom>
          <a:ln w="1270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22" name="Connecteur droit 21"/>
          <p:cNvCxnSpPr>
            <a:stCxn id="10" idx="6"/>
            <a:endCxn id="11" idx="2"/>
          </p:cNvCxnSpPr>
          <p:nvPr/>
        </p:nvCxnSpPr>
        <p:spPr>
          <a:xfrm>
            <a:off x="5507787" y="5661352"/>
            <a:ext cx="297405" cy="0"/>
          </a:xfrm>
          <a:prstGeom prst="line">
            <a:avLst/>
          </a:prstGeom>
          <a:ln w="1905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25" name="Connecteur droit 24"/>
          <p:cNvCxnSpPr>
            <a:endCxn id="34" idx="3"/>
          </p:cNvCxnSpPr>
          <p:nvPr/>
        </p:nvCxnSpPr>
        <p:spPr>
          <a:xfrm flipH="1">
            <a:off x="6104212" y="836712"/>
            <a:ext cx="2644252" cy="3293754"/>
          </a:xfrm>
          <a:prstGeom prst="line">
            <a:avLst/>
          </a:prstGeom>
          <a:ln w="1905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 name="Forme 16"/>
          <p:cNvCxnSpPr>
            <a:stCxn id="71" idx="1"/>
          </p:cNvCxnSpPr>
          <p:nvPr/>
        </p:nvCxnSpPr>
        <p:spPr>
          <a:xfrm rot="10800000">
            <a:off x="323528" y="1340768"/>
            <a:ext cx="864096" cy="2173888"/>
          </a:xfrm>
          <a:prstGeom prst="bentConnector2">
            <a:avLst/>
          </a:prstGeom>
          <a:ln w="1905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35" name="Rectangle 34"/>
          <p:cNvSpPr/>
          <p:nvPr/>
        </p:nvSpPr>
        <p:spPr>
          <a:xfrm>
            <a:off x="0" y="-27384"/>
            <a:ext cx="9144000" cy="646331"/>
          </a:xfrm>
          <a:prstGeom prst="rect">
            <a:avLst/>
          </a:prstGeom>
        </p:spPr>
        <p:txBody>
          <a:bodyPr wrap="square">
            <a:spAutoFit/>
          </a:bodyPr>
          <a:lstStyle/>
          <a:p>
            <a:pPr algn="ctr"/>
            <a:r>
              <a:rPr lang="fr-FR" sz="3600" b="1" spc="150" dirty="0" smtClean="0">
                <a:ln w="11430"/>
                <a:solidFill>
                  <a:schemeClr val="bg1">
                    <a:lumMod val="50000"/>
                  </a:schemeClr>
                </a:solidFill>
                <a:effectLst>
                  <a:outerShdw blurRad="25400" algn="tl" rotWithShape="0">
                    <a:srgbClr val="000000">
                      <a:alpha val="43000"/>
                    </a:srgbClr>
                  </a:outerShdw>
                </a:effectLst>
              </a:rPr>
              <a:t>TECHNOLOGIE COLLÈGE </a:t>
            </a:r>
            <a:endParaRPr lang="fr-FR" sz="3600" b="1" spc="150" dirty="0">
              <a:ln w="11430"/>
              <a:solidFill>
                <a:schemeClr val="bg1">
                  <a:lumMod val="50000"/>
                </a:schemeClr>
              </a:solidFill>
              <a:effectLst>
                <a:outerShdw blurRad="25400" algn="tl" rotWithShape="0">
                  <a:srgbClr val="000000">
                    <a:alpha val="43000"/>
                  </a:srgbClr>
                </a:outerShdw>
              </a:effectLst>
            </a:endParaRPr>
          </a:p>
        </p:txBody>
      </p:sp>
      <p:sp>
        <p:nvSpPr>
          <p:cNvPr id="33" name="Ellipse 32"/>
          <p:cNvSpPr/>
          <p:nvPr/>
        </p:nvSpPr>
        <p:spPr>
          <a:xfrm>
            <a:off x="3582000" y="2440430"/>
            <a:ext cx="1980000" cy="1980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1000" b="1" dirty="0" smtClean="0">
              <a:solidFill>
                <a:schemeClr val="tx1">
                  <a:lumMod val="65000"/>
                  <a:lumOff val="35000"/>
                </a:schemeClr>
              </a:solidFill>
            </a:endParaRPr>
          </a:p>
          <a:p>
            <a:pPr algn="ctr"/>
            <a:r>
              <a:rPr lang="fr-FR" b="1" dirty="0" smtClean="0">
                <a:solidFill>
                  <a:schemeClr val="tx1">
                    <a:lumMod val="65000"/>
                    <a:lumOff val="35000"/>
                  </a:schemeClr>
                </a:solidFill>
              </a:rPr>
              <a:t>PROGRAMME</a:t>
            </a:r>
          </a:p>
          <a:p>
            <a:pPr algn="ctr"/>
            <a:r>
              <a:rPr lang="fr-FR" b="1" dirty="0" smtClean="0">
                <a:solidFill>
                  <a:schemeClr val="tx1">
                    <a:lumMod val="65000"/>
                    <a:lumOff val="35000"/>
                  </a:schemeClr>
                </a:solidFill>
              </a:rPr>
              <a:t>Technologie</a:t>
            </a:r>
          </a:p>
          <a:p>
            <a:pPr algn="ctr"/>
            <a:r>
              <a:rPr lang="fr-FR" b="1" dirty="0" smtClean="0">
                <a:solidFill>
                  <a:schemeClr val="tx1">
                    <a:lumMod val="65000"/>
                    <a:lumOff val="35000"/>
                  </a:schemeClr>
                </a:solidFill>
              </a:rPr>
              <a:t>Collège</a:t>
            </a:r>
          </a:p>
        </p:txBody>
      </p:sp>
      <p:grpSp>
        <p:nvGrpSpPr>
          <p:cNvPr id="72" name="Groupe 71"/>
          <p:cNvGrpSpPr/>
          <p:nvPr/>
        </p:nvGrpSpPr>
        <p:grpSpPr>
          <a:xfrm>
            <a:off x="1187624" y="2350430"/>
            <a:ext cx="2160240" cy="2160000"/>
            <a:chOff x="1187624" y="2350430"/>
            <a:chExt cx="2160240" cy="2160000"/>
          </a:xfrm>
        </p:grpSpPr>
        <p:sp>
          <p:nvSpPr>
            <p:cNvPr id="32" name="Ellipse 31"/>
            <p:cNvSpPr/>
            <p:nvPr/>
          </p:nvSpPr>
          <p:spPr>
            <a:xfrm>
              <a:off x="1187744" y="2350430"/>
              <a:ext cx="2160000" cy="2160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1600" b="1" dirty="0" smtClean="0">
                <a:solidFill>
                  <a:schemeClr val="tx1">
                    <a:lumMod val="65000"/>
                    <a:lumOff val="35000"/>
                  </a:schemeClr>
                </a:solidFill>
              </a:endParaRPr>
            </a:p>
          </p:txBody>
        </p:sp>
        <p:sp>
          <p:nvSpPr>
            <p:cNvPr id="71" name="ZoneTexte 70"/>
            <p:cNvSpPr txBox="1"/>
            <p:nvPr/>
          </p:nvSpPr>
          <p:spPr>
            <a:xfrm>
              <a:off x="1187624" y="2852936"/>
              <a:ext cx="2160240" cy="1323439"/>
            </a:xfrm>
            <a:prstGeom prst="rect">
              <a:avLst/>
            </a:prstGeom>
            <a:noFill/>
          </p:spPr>
          <p:txBody>
            <a:bodyPr wrap="square" rtlCol="0">
              <a:spAutoFit/>
            </a:bodyPr>
            <a:lstStyle/>
            <a:p>
              <a:pPr algn="ctr"/>
              <a:r>
                <a:rPr lang="fr-FR" b="1" dirty="0" smtClean="0">
                  <a:solidFill>
                    <a:schemeClr val="tx1">
                      <a:lumMod val="65000"/>
                      <a:lumOff val="35000"/>
                    </a:schemeClr>
                  </a:solidFill>
                </a:rPr>
                <a:t>SOCLE COMMUN</a:t>
              </a:r>
            </a:p>
            <a:p>
              <a:pPr algn="ctr">
                <a:spcBef>
                  <a:spcPts val="600"/>
                </a:spcBef>
              </a:pPr>
              <a:r>
                <a:rPr lang="fr-FR" sz="1900" b="1" dirty="0" smtClean="0">
                  <a:solidFill>
                    <a:schemeClr val="tx1">
                      <a:lumMod val="65000"/>
                      <a:lumOff val="35000"/>
                    </a:schemeClr>
                  </a:solidFill>
                </a:rPr>
                <a:t>de Connaissances, </a:t>
              </a:r>
            </a:p>
            <a:p>
              <a:pPr algn="ctr"/>
              <a:r>
                <a:rPr lang="fr-FR" sz="1900" b="1" dirty="0" smtClean="0">
                  <a:solidFill>
                    <a:schemeClr val="tx1">
                      <a:lumMod val="65000"/>
                      <a:lumOff val="35000"/>
                    </a:schemeClr>
                  </a:solidFill>
                </a:rPr>
                <a:t>de Compétences </a:t>
              </a:r>
            </a:p>
            <a:p>
              <a:pPr algn="ctr"/>
              <a:r>
                <a:rPr lang="fr-FR" sz="1900" b="1" dirty="0" smtClean="0">
                  <a:solidFill>
                    <a:schemeClr val="tx1">
                      <a:lumMod val="65000"/>
                      <a:lumOff val="35000"/>
                    </a:schemeClr>
                  </a:solidFill>
                </a:rPr>
                <a:t>et de Culture</a:t>
              </a:r>
              <a:endParaRPr lang="fr-FR" sz="1900" dirty="0"/>
            </a:p>
          </p:txBody>
        </p:sp>
      </p:grpSp>
      <p:grpSp>
        <p:nvGrpSpPr>
          <p:cNvPr id="77" name="Groupe 76"/>
          <p:cNvGrpSpPr/>
          <p:nvPr/>
        </p:nvGrpSpPr>
        <p:grpSpPr>
          <a:xfrm>
            <a:off x="1367624" y="4761352"/>
            <a:ext cx="1800000" cy="1800000"/>
            <a:chOff x="1367624" y="4707352"/>
            <a:chExt cx="1800000" cy="1800000"/>
          </a:xfrm>
        </p:grpSpPr>
        <p:sp>
          <p:nvSpPr>
            <p:cNvPr id="43" name="Ellipse 42"/>
            <p:cNvSpPr/>
            <p:nvPr/>
          </p:nvSpPr>
          <p:spPr>
            <a:xfrm>
              <a:off x="1367624" y="4707352"/>
              <a:ext cx="1800000" cy="1800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smtClean="0">
                <a:solidFill>
                  <a:schemeClr val="tx1">
                    <a:lumMod val="65000"/>
                    <a:lumOff val="35000"/>
                  </a:schemeClr>
                </a:solidFill>
              </a:endParaRPr>
            </a:p>
          </p:txBody>
        </p:sp>
        <p:sp>
          <p:nvSpPr>
            <p:cNvPr id="75" name="Rectangle 74"/>
            <p:cNvSpPr/>
            <p:nvPr/>
          </p:nvSpPr>
          <p:spPr>
            <a:xfrm>
              <a:off x="1475536" y="5253409"/>
              <a:ext cx="1584176" cy="707886"/>
            </a:xfrm>
            <a:prstGeom prst="rect">
              <a:avLst/>
            </a:prstGeom>
          </p:spPr>
          <p:txBody>
            <a:bodyPr wrap="square">
              <a:spAutoFit/>
            </a:bodyPr>
            <a:lstStyle/>
            <a:p>
              <a:pPr algn="ctr"/>
              <a:r>
                <a:rPr lang="fr-FR" sz="2000" b="1" dirty="0" smtClean="0">
                  <a:solidFill>
                    <a:schemeClr val="tx1">
                      <a:lumMod val="65000"/>
                      <a:lumOff val="35000"/>
                    </a:schemeClr>
                  </a:solidFill>
                </a:rPr>
                <a:t>Attendus de</a:t>
              </a:r>
            </a:p>
            <a:p>
              <a:pPr algn="ctr"/>
              <a:r>
                <a:rPr lang="fr-FR" sz="2000" b="1" dirty="0" smtClean="0">
                  <a:solidFill>
                    <a:schemeClr val="tx1">
                      <a:lumMod val="65000"/>
                      <a:lumOff val="35000"/>
                    </a:schemeClr>
                  </a:solidFill>
                </a:rPr>
                <a:t>fin de cycle</a:t>
              </a:r>
            </a:p>
          </p:txBody>
        </p:sp>
      </p:grpSp>
      <p:grpSp>
        <p:nvGrpSpPr>
          <p:cNvPr id="87" name="Groupe 86"/>
          <p:cNvGrpSpPr/>
          <p:nvPr/>
        </p:nvGrpSpPr>
        <p:grpSpPr>
          <a:xfrm>
            <a:off x="5805192" y="4617352"/>
            <a:ext cx="2088000" cy="2088000"/>
            <a:chOff x="5805192" y="4617352"/>
            <a:chExt cx="2088000" cy="2088000"/>
          </a:xfrm>
        </p:grpSpPr>
        <p:sp>
          <p:nvSpPr>
            <p:cNvPr id="11" name="Ellipse 10"/>
            <p:cNvSpPr/>
            <p:nvPr/>
          </p:nvSpPr>
          <p:spPr>
            <a:xfrm>
              <a:off x="5805192" y="4617352"/>
              <a:ext cx="2088000" cy="2088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smtClean="0">
                <a:solidFill>
                  <a:schemeClr val="tx1">
                    <a:lumMod val="65000"/>
                    <a:lumOff val="35000"/>
                  </a:schemeClr>
                </a:solidFill>
              </a:endParaRPr>
            </a:p>
          </p:txBody>
        </p:sp>
        <p:sp>
          <p:nvSpPr>
            <p:cNvPr id="79" name="Rectangle 78"/>
            <p:cNvSpPr/>
            <p:nvPr/>
          </p:nvSpPr>
          <p:spPr>
            <a:xfrm>
              <a:off x="5841080" y="5085184"/>
              <a:ext cx="2016224" cy="1200329"/>
            </a:xfrm>
            <a:prstGeom prst="rect">
              <a:avLst/>
            </a:prstGeom>
          </p:spPr>
          <p:txBody>
            <a:bodyPr wrap="square">
              <a:spAutoFit/>
            </a:bodyPr>
            <a:lstStyle/>
            <a:p>
              <a:pPr algn="ctr"/>
              <a:r>
                <a:rPr lang="fr-FR" b="1" dirty="0" smtClean="0">
                  <a:solidFill>
                    <a:schemeClr val="tx1">
                      <a:lumMod val="65000"/>
                      <a:lumOff val="35000"/>
                    </a:schemeClr>
                  </a:solidFill>
                </a:rPr>
                <a:t>Connaissances</a:t>
              </a:r>
            </a:p>
            <a:p>
              <a:pPr algn="ctr"/>
              <a:r>
                <a:rPr lang="fr-FR" b="1" dirty="0" smtClean="0">
                  <a:solidFill>
                    <a:schemeClr val="tx1">
                      <a:lumMod val="65000"/>
                      <a:lumOff val="35000"/>
                    </a:schemeClr>
                  </a:solidFill>
                </a:rPr>
                <a:t>et</a:t>
              </a:r>
            </a:p>
            <a:p>
              <a:pPr algn="ctr"/>
              <a:r>
                <a:rPr lang="fr-FR" b="1" dirty="0" smtClean="0">
                  <a:solidFill>
                    <a:schemeClr val="tx1">
                      <a:lumMod val="65000"/>
                      <a:lumOff val="35000"/>
                    </a:schemeClr>
                  </a:solidFill>
                </a:rPr>
                <a:t>Compétences associées</a:t>
              </a:r>
            </a:p>
          </p:txBody>
        </p:sp>
      </p:grpSp>
      <p:grpSp>
        <p:nvGrpSpPr>
          <p:cNvPr id="86" name="Groupe 85"/>
          <p:cNvGrpSpPr/>
          <p:nvPr/>
        </p:nvGrpSpPr>
        <p:grpSpPr>
          <a:xfrm>
            <a:off x="3590836" y="4689352"/>
            <a:ext cx="1944000" cy="1944000"/>
            <a:chOff x="3590836" y="4707352"/>
            <a:chExt cx="1944216" cy="1872000"/>
          </a:xfrm>
        </p:grpSpPr>
        <p:sp>
          <p:nvSpPr>
            <p:cNvPr id="10" name="Ellipse 9"/>
            <p:cNvSpPr/>
            <p:nvPr/>
          </p:nvSpPr>
          <p:spPr>
            <a:xfrm>
              <a:off x="3636000" y="4707352"/>
              <a:ext cx="1872000" cy="1872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1600" b="1" dirty="0" smtClean="0">
                <a:solidFill>
                  <a:schemeClr val="tx1">
                    <a:lumMod val="65000"/>
                    <a:lumOff val="35000"/>
                  </a:schemeClr>
                </a:solidFill>
              </a:endParaRPr>
            </a:p>
          </p:txBody>
        </p:sp>
        <p:sp>
          <p:nvSpPr>
            <p:cNvPr id="81" name="Rectangle 80"/>
            <p:cNvSpPr/>
            <p:nvPr/>
          </p:nvSpPr>
          <p:spPr>
            <a:xfrm>
              <a:off x="3590836" y="5445224"/>
              <a:ext cx="1944216" cy="400110"/>
            </a:xfrm>
            <a:prstGeom prst="rect">
              <a:avLst/>
            </a:prstGeom>
          </p:spPr>
          <p:txBody>
            <a:bodyPr wrap="square">
              <a:spAutoFit/>
            </a:bodyPr>
            <a:lstStyle/>
            <a:p>
              <a:pPr algn="ctr"/>
              <a:r>
                <a:rPr lang="fr-FR" sz="2000" b="1" dirty="0" smtClean="0">
                  <a:solidFill>
                    <a:schemeClr val="tx1">
                      <a:lumMod val="65000"/>
                      <a:lumOff val="35000"/>
                    </a:schemeClr>
                  </a:solidFill>
                </a:rPr>
                <a:t>THÉMATIQUES</a:t>
              </a:r>
            </a:p>
          </p:txBody>
        </p:sp>
      </p:grpSp>
      <p:grpSp>
        <p:nvGrpSpPr>
          <p:cNvPr id="89" name="Groupe 88"/>
          <p:cNvGrpSpPr/>
          <p:nvPr/>
        </p:nvGrpSpPr>
        <p:grpSpPr>
          <a:xfrm>
            <a:off x="5814248" y="2440430"/>
            <a:ext cx="1980000" cy="1980000"/>
            <a:chOff x="5814248" y="2440430"/>
            <a:chExt cx="1980000" cy="1980000"/>
          </a:xfrm>
        </p:grpSpPr>
        <p:sp>
          <p:nvSpPr>
            <p:cNvPr id="34" name="Ellipse 33"/>
            <p:cNvSpPr/>
            <p:nvPr/>
          </p:nvSpPr>
          <p:spPr>
            <a:xfrm>
              <a:off x="5814248" y="2440430"/>
              <a:ext cx="1980000" cy="1980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b="1" dirty="0" smtClean="0">
                <a:solidFill>
                  <a:schemeClr val="tx1">
                    <a:lumMod val="65000"/>
                    <a:lumOff val="35000"/>
                  </a:schemeClr>
                </a:solidFill>
              </a:endParaRPr>
            </a:p>
          </p:txBody>
        </p:sp>
        <p:sp>
          <p:nvSpPr>
            <p:cNvPr id="88" name="Rectangle 87"/>
            <p:cNvSpPr/>
            <p:nvPr/>
          </p:nvSpPr>
          <p:spPr>
            <a:xfrm>
              <a:off x="5949280" y="3081734"/>
              <a:ext cx="1709936" cy="923330"/>
            </a:xfrm>
            <a:prstGeom prst="rect">
              <a:avLst/>
            </a:prstGeom>
          </p:spPr>
          <p:txBody>
            <a:bodyPr wrap="square">
              <a:spAutoFit/>
            </a:bodyPr>
            <a:lstStyle/>
            <a:p>
              <a:pPr algn="ctr"/>
              <a:r>
                <a:rPr lang="fr-FR" b="1" dirty="0" smtClean="0">
                  <a:solidFill>
                    <a:schemeClr val="tx1">
                      <a:lumMod val="65000"/>
                      <a:lumOff val="35000"/>
                    </a:schemeClr>
                  </a:solidFill>
                </a:rPr>
                <a:t>DIDACTIQUE</a:t>
              </a:r>
            </a:p>
            <a:p>
              <a:pPr algn="ctr"/>
              <a:r>
                <a:rPr lang="fr-FR" b="1" dirty="0" smtClean="0">
                  <a:solidFill>
                    <a:schemeClr val="tx1">
                      <a:lumMod val="65000"/>
                      <a:lumOff val="35000"/>
                    </a:schemeClr>
                  </a:solidFill>
                </a:rPr>
                <a:t>Technologie Collège</a:t>
              </a:r>
            </a:p>
          </p:txBody>
        </p:sp>
      </p:grpSp>
      <p:grpSp>
        <p:nvGrpSpPr>
          <p:cNvPr id="93" name="Groupe 92"/>
          <p:cNvGrpSpPr/>
          <p:nvPr/>
        </p:nvGrpSpPr>
        <p:grpSpPr>
          <a:xfrm>
            <a:off x="7108848" y="584896"/>
            <a:ext cx="1999656" cy="1800000"/>
            <a:chOff x="6975264" y="620688"/>
            <a:chExt cx="1999656" cy="1800000"/>
          </a:xfrm>
        </p:grpSpPr>
        <p:sp>
          <p:nvSpPr>
            <p:cNvPr id="13" name="Ellipse 12"/>
            <p:cNvSpPr/>
            <p:nvPr/>
          </p:nvSpPr>
          <p:spPr>
            <a:xfrm>
              <a:off x="7075092" y="620688"/>
              <a:ext cx="1800000" cy="1800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fr-FR" sz="1600" b="1" dirty="0" smtClean="0">
                <a:solidFill>
                  <a:schemeClr val="tx1">
                    <a:lumMod val="65000"/>
                    <a:lumOff val="35000"/>
                  </a:schemeClr>
                </a:solidFill>
              </a:endParaRPr>
            </a:p>
          </p:txBody>
        </p:sp>
        <p:sp>
          <p:nvSpPr>
            <p:cNvPr id="90" name="Rectangle 89"/>
            <p:cNvSpPr/>
            <p:nvPr/>
          </p:nvSpPr>
          <p:spPr>
            <a:xfrm>
              <a:off x="6975264" y="1166745"/>
              <a:ext cx="1999656" cy="707886"/>
            </a:xfrm>
            <a:prstGeom prst="rect">
              <a:avLst/>
            </a:prstGeom>
          </p:spPr>
          <p:txBody>
            <a:bodyPr wrap="square">
              <a:spAutoFit/>
            </a:bodyPr>
            <a:lstStyle/>
            <a:p>
              <a:pPr algn="ctr"/>
              <a:r>
                <a:rPr lang="fr-FR" sz="2000" b="1" dirty="0" smtClean="0">
                  <a:solidFill>
                    <a:schemeClr val="tx1">
                      <a:lumMod val="65000"/>
                      <a:lumOff val="35000"/>
                    </a:schemeClr>
                  </a:solidFill>
                </a:rPr>
                <a:t>Démarches pédagogiques</a:t>
              </a:r>
            </a:p>
          </p:txBody>
        </p:sp>
      </p:grpSp>
      <p:grpSp>
        <p:nvGrpSpPr>
          <p:cNvPr id="119" name="Groupe 118"/>
          <p:cNvGrpSpPr/>
          <p:nvPr/>
        </p:nvGrpSpPr>
        <p:grpSpPr>
          <a:xfrm>
            <a:off x="107504" y="476896"/>
            <a:ext cx="2160240" cy="2016000"/>
            <a:chOff x="107504" y="572836"/>
            <a:chExt cx="2160240" cy="2016000"/>
          </a:xfrm>
        </p:grpSpPr>
        <p:grpSp>
          <p:nvGrpSpPr>
            <p:cNvPr id="68" name="Groupe 67"/>
            <p:cNvGrpSpPr/>
            <p:nvPr/>
          </p:nvGrpSpPr>
          <p:grpSpPr>
            <a:xfrm>
              <a:off x="107504" y="572836"/>
              <a:ext cx="2160240" cy="2016000"/>
              <a:chOff x="107504" y="644844"/>
              <a:chExt cx="2160240" cy="2016000"/>
            </a:xfrm>
          </p:grpSpPr>
          <p:sp>
            <p:nvSpPr>
              <p:cNvPr id="12" name="Ellipse 11"/>
              <p:cNvSpPr/>
              <p:nvPr/>
            </p:nvSpPr>
            <p:spPr>
              <a:xfrm>
                <a:off x="179512" y="644844"/>
                <a:ext cx="2016224" cy="2016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a:endParaRPr lang="fr-FR" b="1" dirty="0" smtClean="0">
                  <a:solidFill>
                    <a:schemeClr val="tx1">
                      <a:lumMod val="65000"/>
                      <a:lumOff val="35000"/>
                    </a:schemeClr>
                  </a:solidFill>
                </a:endParaRPr>
              </a:p>
            </p:txBody>
          </p:sp>
          <p:sp>
            <p:nvSpPr>
              <p:cNvPr id="67" name="ZoneTexte 66"/>
              <p:cNvSpPr txBox="1"/>
              <p:nvPr/>
            </p:nvSpPr>
            <p:spPr>
              <a:xfrm>
                <a:off x="107504" y="944958"/>
                <a:ext cx="2160240" cy="1415772"/>
              </a:xfrm>
              <a:prstGeom prst="rect">
                <a:avLst/>
              </a:prstGeom>
              <a:noFill/>
            </p:spPr>
            <p:txBody>
              <a:bodyPr wrap="square" rtlCol="0">
                <a:spAutoFit/>
              </a:bodyPr>
              <a:lstStyle/>
              <a:p>
                <a:pPr algn="ctr"/>
                <a:r>
                  <a:rPr lang="fr-FR" b="1" dirty="0" smtClean="0">
                    <a:solidFill>
                      <a:schemeClr val="tx1">
                        <a:lumMod val="65000"/>
                        <a:lumOff val="35000"/>
                      </a:schemeClr>
                    </a:solidFill>
                  </a:rPr>
                  <a:t>Objectifs  de connaissances et </a:t>
                </a:r>
              </a:p>
              <a:p>
                <a:pPr algn="ctr"/>
                <a:r>
                  <a:rPr lang="fr-FR" b="1" dirty="0" smtClean="0">
                    <a:solidFill>
                      <a:schemeClr val="tx1">
                        <a:lumMod val="65000"/>
                        <a:lumOff val="35000"/>
                      </a:schemeClr>
                    </a:solidFill>
                  </a:rPr>
                  <a:t>de compétences</a:t>
                </a:r>
              </a:p>
              <a:p>
                <a:pPr algn="ctr">
                  <a:spcBef>
                    <a:spcPts val="1200"/>
                  </a:spcBef>
                </a:pPr>
                <a:r>
                  <a:rPr lang="fr-FR" sz="1900" b="1" dirty="0" smtClean="0">
                    <a:solidFill>
                      <a:schemeClr val="tx1">
                        <a:lumMod val="65000"/>
                        <a:lumOff val="35000"/>
                      </a:schemeClr>
                    </a:solidFill>
                  </a:rPr>
                  <a:t>5 domaines </a:t>
                </a:r>
              </a:p>
            </p:txBody>
          </p:sp>
        </p:grpSp>
        <p:cxnSp>
          <p:nvCxnSpPr>
            <p:cNvPr id="118" name="Connecteur droit 117"/>
            <p:cNvCxnSpPr/>
            <p:nvPr/>
          </p:nvCxnSpPr>
          <p:spPr>
            <a:xfrm>
              <a:off x="827624" y="1844824"/>
              <a:ext cx="7200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1000"/>
                                        <p:tgtEl>
                                          <p:spTgt spid="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30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2000"/>
                                        <p:tgtEl>
                                          <p:spTgt spid="1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20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2000"/>
                                        <p:tgtEl>
                                          <p:spTgt spid="77"/>
                                        </p:tgtEl>
                                      </p:cBhvr>
                                    </p:animEffect>
                                  </p:childTnLst>
                                </p:cTn>
                              </p:par>
                              <p:par>
                                <p:cTn id="28" presetID="10" presetClass="entr" presetSubtype="0"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2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2000"/>
                                        <p:tgtEl>
                                          <p:spTgt spid="49"/>
                                        </p:tgtEl>
                                      </p:cBhvr>
                                    </p:animEffect>
                                  </p:childTnLst>
                                </p:cTn>
                              </p:par>
                              <p:par>
                                <p:cTn id="36" presetID="10" presetClass="entr" presetSubtype="0" fill="hold"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2000"/>
                                        <p:tgtEl>
                                          <p:spTgt spid="86"/>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20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2000"/>
                                        <p:tgtEl>
                                          <p:spTgt spid="8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1000"/>
                                        <p:tgtEl>
                                          <p:spTgt spid="89"/>
                                        </p:tgtEl>
                                      </p:cBhvr>
                                    </p:animEffect>
                                  </p:childTnLst>
                                </p:cTn>
                              </p:par>
                            </p:childTnLst>
                          </p:cTn>
                        </p:par>
                        <p:par>
                          <p:cTn id="51" fill="hold">
                            <p:stCondLst>
                              <p:cond delay="1000"/>
                            </p:stCondLst>
                            <p:childTnLst>
                              <p:par>
                                <p:cTn id="52" presetID="10"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fade">
                                      <p:cBhvr>
                                        <p:cTn id="54" dur="2000"/>
                                        <p:tgtEl>
                                          <p:spTgt spid="93"/>
                                        </p:tgtEl>
                                      </p:cBhvr>
                                    </p:animEffect>
                                  </p:childTnLst>
                                </p:cTn>
                              </p:par>
                              <p:par>
                                <p:cTn id="55" presetID="10"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3" name="Connecteur en angle 172"/>
          <p:cNvCxnSpPr>
            <a:stCxn id="112" idx="4"/>
            <a:endCxn id="53" idx="6"/>
          </p:cNvCxnSpPr>
          <p:nvPr/>
        </p:nvCxnSpPr>
        <p:spPr>
          <a:xfrm rot="5400000">
            <a:off x="5908528" y="3151944"/>
            <a:ext cx="81064" cy="450184"/>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80" name="Connecteur droit 79"/>
          <p:cNvCxnSpPr>
            <a:stCxn id="4" idx="6"/>
            <a:endCxn id="41" idx="2"/>
          </p:cNvCxnSpPr>
          <p:nvPr/>
        </p:nvCxnSpPr>
        <p:spPr>
          <a:xfrm>
            <a:off x="3275737" y="702000"/>
            <a:ext cx="1368271"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99" name="Connecteur droit 98"/>
          <p:cNvCxnSpPr>
            <a:stCxn id="5" idx="6"/>
            <a:endCxn id="102" idx="2"/>
          </p:cNvCxnSpPr>
          <p:nvPr/>
        </p:nvCxnSpPr>
        <p:spPr>
          <a:xfrm>
            <a:off x="3275737" y="2049568"/>
            <a:ext cx="2160519" cy="1800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13" name="Forme 112"/>
          <p:cNvCxnSpPr>
            <a:stCxn id="5" idx="6"/>
          </p:cNvCxnSpPr>
          <p:nvPr/>
        </p:nvCxnSpPr>
        <p:spPr>
          <a:xfrm flipV="1">
            <a:off x="3275737" y="1464296"/>
            <a:ext cx="1026207" cy="585272"/>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1" name="Forme 160"/>
          <p:cNvCxnSpPr>
            <a:stCxn id="159" idx="4"/>
            <a:endCxn id="41" idx="2"/>
          </p:cNvCxnSpPr>
          <p:nvPr/>
        </p:nvCxnSpPr>
        <p:spPr>
          <a:xfrm rot="16200000" flipH="1">
            <a:off x="4378312" y="436304"/>
            <a:ext cx="81312" cy="450080"/>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19" name="Forme 118"/>
          <p:cNvCxnSpPr>
            <a:endCxn id="110" idx="0"/>
          </p:cNvCxnSpPr>
          <p:nvPr/>
        </p:nvCxnSpPr>
        <p:spPr>
          <a:xfrm>
            <a:off x="3347864" y="2076416"/>
            <a:ext cx="828064" cy="216024"/>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6" name="Forme 155"/>
          <p:cNvCxnSpPr>
            <a:endCxn id="359" idx="6"/>
          </p:cNvCxnSpPr>
          <p:nvPr/>
        </p:nvCxnSpPr>
        <p:spPr>
          <a:xfrm rot="5400000">
            <a:off x="4936584" y="1396976"/>
            <a:ext cx="386832" cy="108016"/>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21" name="Connecteur droit 120"/>
          <p:cNvCxnSpPr>
            <a:stCxn id="102" idx="6"/>
            <a:endCxn id="103" idx="2"/>
          </p:cNvCxnSpPr>
          <p:nvPr/>
        </p:nvCxnSpPr>
        <p:spPr>
          <a:xfrm>
            <a:off x="6804256" y="2067568"/>
            <a:ext cx="396176"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25" name="Connecteur droit 124"/>
          <p:cNvCxnSpPr>
            <a:stCxn id="104" idx="0"/>
            <a:endCxn id="107" idx="4"/>
          </p:cNvCxnSpPr>
          <p:nvPr/>
        </p:nvCxnSpPr>
        <p:spPr>
          <a:xfrm rot="5400000" flipH="1" flipV="1">
            <a:off x="8524572" y="1042476"/>
            <a:ext cx="195672" cy="1588"/>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30" name="Connecteur droit 129"/>
          <p:cNvCxnSpPr>
            <a:stCxn id="104" idx="4"/>
            <a:endCxn id="105" idx="0"/>
          </p:cNvCxnSpPr>
          <p:nvPr/>
        </p:nvCxnSpPr>
        <p:spPr>
          <a:xfrm>
            <a:off x="8622408" y="1680312"/>
            <a:ext cx="0" cy="756144"/>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32" name="Forme 131"/>
          <p:cNvCxnSpPr>
            <a:stCxn id="102" idx="6"/>
            <a:endCxn id="106" idx="0"/>
          </p:cNvCxnSpPr>
          <p:nvPr/>
        </p:nvCxnSpPr>
        <p:spPr>
          <a:xfrm>
            <a:off x="6804256" y="2067568"/>
            <a:ext cx="179976" cy="368888"/>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34" name="Connecteur droit 133"/>
          <p:cNvCxnSpPr>
            <a:stCxn id="109" idx="4"/>
            <a:endCxn id="103" idx="0"/>
          </p:cNvCxnSpPr>
          <p:nvPr/>
        </p:nvCxnSpPr>
        <p:spPr>
          <a:xfrm rot="5400000">
            <a:off x="7547968" y="1155104"/>
            <a:ext cx="564928" cy="1588"/>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38" name="Forme 137"/>
          <p:cNvCxnSpPr>
            <a:stCxn id="397" idx="6"/>
            <a:endCxn id="103" idx="0"/>
          </p:cNvCxnSpPr>
          <p:nvPr/>
        </p:nvCxnSpPr>
        <p:spPr>
          <a:xfrm>
            <a:off x="7379283" y="980214"/>
            <a:ext cx="451149" cy="457354"/>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5" name="Connecteur droit 144"/>
          <p:cNvCxnSpPr>
            <a:stCxn id="41" idx="6"/>
            <a:endCxn id="108" idx="2"/>
          </p:cNvCxnSpPr>
          <p:nvPr/>
        </p:nvCxnSpPr>
        <p:spPr>
          <a:xfrm>
            <a:off x="5724008" y="702000"/>
            <a:ext cx="126248" cy="0"/>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8" name="Connecteur droit 147"/>
          <p:cNvCxnSpPr>
            <a:stCxn id="108" idx="4"/>
            <a:endCxn id="102" idx="0"/>
          </p:cNvCxnSpPr>
          <p:nvPr/>
        </p:nvCxnSpPr>
        <p:spPr>
          <a:xfrm rot="5400000">
            <a:off x="5914472" y="1177784"/>
            <a:ext cx="411568" cy="1588"/>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0" name="Connecteur en angle 149"/>
          <p:cNvCxnSpPr>
            <a:stCxn id="397" idx="2"/>
            <a:endCxn id="108" idx="6"/>
          </p:cNvCxnSpPr>
          <p:nvPr/>
        </p:nvCxnSpPr>
        <p:spPr>
          <a:xfrm rot="10800000">
            <a:off x="6390256" y="702000"/>
            <a:ext cx="269976" cy="278214"/>
          </a:xfrm>
          <a:prstGeom prst="bentConnector3">
            <a:avLst>
              <a:gd name="adj1" fmla="val 50000"/>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9" name="Connecteur droit 168"/>
          <p:cNvCxnSpPr>
            <a:stCxn id="303" idx="4"/>
            <a:endCxn id="25" idx="0"/>
          </p:cNvCxnSpPr>
          <p:nvPr/>
        </p:nvCxnSpPr>
        <p:spPr>
          <a:xfrm>
            <a:off x="7830432" y="3741568"/>
            <a:ext cx="0" cy="486000"/>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1" name="Connecteur droit 170"/>
          <p:cNvCxnSpPr>
            <a:stCxn id="53" idx="6"/>
            <a:endCxn id="303" idx="2"/>
          </p:cNvCxnSpPr>
          <p:nvPr/>
        </p:nvCxnSpPr>
        <p:spPr>
          <a:xfrm>
            <a:off x="5723968" y="3417568"/>
            <a:ext cx="1782464" cy="0"/>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8" name="Connecteur droit 177"/>
          <p:cNvCxnSpPr>
            <a:stCxn id="52" idx="6"/>
            <a:endCxn id="39" idx="2"/>
          </p:cNvCxnSpPr>
          <p:nvPr/>
        </p:nvCxnSpPr>
        <p:spPr>
          <a:xfrm>
            <a:off x="5579960" y="6129224"/>
            <a:ext cx="90296" cy="0"/>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80" name="Connecteur droit 179"/>
          <p:cNvCxnSpPr>
            <a:stCxn id="39" idx="6"/>
            <a:endCxn id="58" idx="2"/>
          </p:cNvCxnSpPr>
          <p:nvPr/>
        </p:nvCxnSpPr>
        <p:spPr>
          <a:xfrm>
            <a:off x="6570256" y="6129224"/>
            <a:ext cx="900176" cy="0"/>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83" name="Forme 182"/>
          <p:cNvCxnSpPr>
            <a:stCxn id="480" idx="4"/>
            <a:endCxn id="25" idx="6"/>
          </p:cNvCxnSpPr>
          <p:nvPr/>
        </p:nvCxnSpPr>
        <p:spPr>
          <a:xfrm rot="5400000">
            <a:off x="8338976" y="4574136"/>
            <a:ext cx="404888" cy="161976"/>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87" name="Forme 186"/>
          <p:cNvCxnSpPr>
            <a:stCxn id="25" idx="6"/>
          </p:cNvCxnSpPr>
          <p:nvPr/>
        </p:nvCxnSpPr>
        <p:spPr>
          <a:xfrm>
            <a:off x="8460432" y="4857568"/>
            <a:ext cx="161976" cy="891256"/>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91" name="Connecteur droit 190"/>
          <p:cNvCxnSpPr>
            <a:stCxn id="347" idx="4"/>
            <a:endCxn id="24" idx="0"/>
          </p:cNvCxnSpPr>
          <p:nvPr/>
        </p:nvCxnSpPr>
        <p:spPr>
          <a:xfrm>
            <a:off x="6120256" y="4047568"/>
            <a:ext cx="0" cy="54000"/>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200" name="Connecteur droit 199"/>
          <p:cNvCxnSpPr>
            <a:stCxn id="24" idx="6"/>
            <a:endCxn id="25" idx="2"/>
          </p:cNvCxnSpPr>
          <p:nvPr/>
        </p:nvCxnSpPr>
        <p:spPr>
          <a:xfrm>
            <a:off x="6876256" y="4857568"/>
            <a:ext cx="324176" cy="0"/>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204" name="Forme 203"/>
          <p:cNvCxnSpPr>
            <a:stCxn id="25" idx="4"/>
            <a:endCxn id="135" idx="6"/>
          </p:cNvCxnSpPr>
          <p:nvPr/>
        </p:nvCxnSpPr>
        <p:spPr>
          <a:xfrm rot="5400000">
            <a:off x="7573776" y="5366112"/>
            <a:ext cx="135200" cy="378112"/>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207" name="Connecteur droit 206"/>
          <p:cNvCxnSpPr>
            <a:stCxn id="25" idx="4"/>
          </p:cNvCxnSpPr>
          <p:nvPr/>
        </p:nvCxnSpPr>
        <p:spPr>
          <a:xfrm>
            <a:off x="7830432" y="5487568"/>
            <a:ext cx="0" cy="297224"/>
          </a:xfrm>
          <a:prstGeom prst="line">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16" name="Connecteur droit 115"/>
          <p:cNvCxnSpPr>
            <a:stCxn id="6" idx="6"/>
            <a:endCxn id="53" idx="2"/>
          </p:cNvCxnSpPr>
          <p:nvPr/>
        </p:nvCxnSpPr>
        <p:spPr>
          <a:xfrm>
            <a:off x="3275737" y="3417568"/>
            <a:ext cx="1008231"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5" name="Connecteur droit 164"/>
          <p:cNvCxnSpPr>
            <a:stCxn id="7" idx="6"/>
          </p:cNvCxnSpPr>
          <p:nvPr/>
        </p:nvCxnSpPr>
        <p:spPr>
          <a:xfrm>
            <a:off x="3275737" y="4785568"/>
            <a:ext cx="2088351" cy="27152"/>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93" name="Connecteur droit 192"/>
          <p:cNvCxnSpPr>
            <a:stCxn id="8" idx="6"/>
            <a:endCxn id="52" idx="2"/>
          </p:cNvCxnSpPr>
          <p:nvPr/>
        </p:nvCxnSpPr>
        <p:spPr>
          <a:xfrm flipV="1">
            <a:off x="3275737" y="6129224"/>
            <a:ext cx="936223" cy="8776"/>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96" name="Forme 195"/>
          <p:cNvCxnSpPr>
            <a:stCxn id="7" idx="6"/>
            <a:endCxn id="412" idx="0"/>
          </p:cNvCxnSpPr>
          <p:nvPr/>
        </p:nvCxnSpPr>
        <p:spPr>
          <a:xfrm>
            <a:off x="3275737" y="4785568"/>
            <a:ext cx="918183" cy="243176"/>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98" name="Forme 197"/>
          <p:cNvCxnSpPr>
            <a:stCxn id="7" idx="6"/>
            <a:endCxn id="363" idx="4"/>
          </p:cNvCxnSpPr>
          <p:nvPr/>
        </p:nvCxnSpPr>
        <p:spPr>
          <a:xfrm flipV="1">
            <a:off x="3275737" y="4632624"/>
            <a:ext cx="918183" cy="152944"/>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2" name="Connecteur droit 161"/>
          <p:cNvCxnSpPr>
            <a:stCxn id="68" idx="2"/>
            <a:endCxn id="11" idx="1"/>
          </p:cNvCxnSpPr>
          <p:nvPr/>
        </p:nvCxnSpPr>
        <p:spPr>
          <a:xfrm rot="10800000" flipH="1" flipV="1">
            <a:off x="71719" y="3402000"/>
            <a:ext cx="2124017" cy="15568"/>
          </a:xfrm>
          <a:prstGeom prst="line">
            <a:avLst/>
          </a:prstGeom>
          <a:ln w="889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92" name="Forme 91"/>
          <p:cNvCxnSpPr>
            <a:stCxn id="9" idx="1"/>
            <a:endCxn id="68" idx="0"/>
          </p:cNvCxnSpPr>
          <p:nvPr/>
        </p:nvCxnSpPr>
        <p:spPr>
          <a:xfrm rot="10800000" flipV="1">
            <a:off x="1061721" y="702000"/>
            <a:ext cx="1134017" cy="1710000"/>
          </a:xfrm>
          <a:prstGeom prst="bentConnector2">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94" name="Connecteur en angle 93"/>
          <p:cNvCxnSpPr>
            <a:endCxn id="10" idx="1"/>
          </p:cNvCxnSpPr>
          <p:nvPr/>
        </p:nvCxnSpPr>
        <p:spPr>
          <a:xfrm rot="5400000" flipH="1" flipV="1">
            <a:off x="1644764" y="2166560"/>
            <a:ext cx="667964" cy="433981"/>
          </a:xfrm>
          <a:prstGeom prst="bentConnector2">
            <a:avLst/>
          </a:prstGeom>
          <a:ln w="889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98" name="Forme 97"/>
          <p:cNvCxnSpPr>
            <a:endCxn id="12" idx="1"/>
          </p:cNvCxnSpPr>
          <p:nvPr/>
        </p:nvCxnSpPr>
        <p:spPr>
          <a:xfrm rot="16200000" flipH="1">
            <a:off x="1644764" y="4234595"/>
            <a:ext cx="667964" cy="433981"/>
          </a:xfrm>
          <a:prstGeom prst="bentConnector2">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00" name="Forme 99"/>
          <p:cNvCxnSpPr>
            <a:stCxn id="68" idx="4"/>
            <a:endCxn id="13" idx="1"/>
          </p:cNvCxnSpPr>
          <p:nvPr/>
        </p:nvCxnSpPr>
        <p:spPr>
          <a:xfrm rot="16200000" flipH="1">
            <a:off x="755728" y="4697992"/>
            <a:ext cx="1746000" cy="1134016"/>
          </a:xfrm>
          <a:prstGeom prst="bentConnector2">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68" name="Ellipse 67"/>
          <p:cNvSpPr/>
          <p:nvPr/>
        </p:nvSpPr>
        <p:spPr>
          <a:xfrm>
            <a:off x="71720" y="2412000"/>
            <a:ext cx="1980000" cy="1980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b="1" dirty="0" smtClean="0">
                <a:solidFill>
                  <a:schemeClr val="tx1">
                    <a:lumMod val="65000"/>
                    <a:lumOff val="35000"/>
                  </a:schemeClr>
                </a:solidFill>
              </a:rPr>
              <a:t>SOCLE COMMUN</a:t>
            </a:r>
          </a:p>
          <a:p>
            <a:pPr algn="ctr"/>
            <a:r>
              <a:rPr lang="fr-FR" b="1" dirty="0" smtClean="0">
                <a:solidFill>
                  <a:schemeClr val="tx1">
                    <a:lumMod val="65000"/>
                    <a:lumOff val="35000"/>
                  </a:schemeClr>
                </a:solidFill>
              </a:rPr>
              <a:t>___</a:t>
            </a:r>
          </a:p>
          <a:p>
            <a:pPr algn="ctr"/>
            <a:r>
              <a:rPr lang="fr-FR" b="1" dirty="0" smtClean="0">
                <a:solidFill>
                  <a:schemeClr val="tx1">
                    <a:lumMod val="65000"/>
                    <a:lumOff val="35000"/>
                  </a:schemeClr>
                </a:solidFill>
              </a:rPr>
              <a:t>Compétences travaillées</a:t>
            </a:r>
          </a:p>
        </p:txBody>
      </p:sp>
      <p:pic>
        <p:nvPicPr>
          <p:cNvPr id="9" name="Image 8" descr="domaine_1.jpg"/>
          <p:cNvPicPr>
            <a:picLocks noChangeAspect="1"/>
          </p:cNvPicPr>
          <p:nvPr/>
        </p:nvPicPr>
        <p:blipFill>
          <a:blip r:embed="rId4" cstate="print"/>
          <a:stretch>
            <a:fillRect/>
          </a:stretch>
        </p:blipFill>
        <p:spPr>
          <a:xfrm>
            <a:off x="2195737" y="72000"/>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 10" descr="domaine_3.jpg"/>
          <p:cNvPicPr>
            <a:picLocks noChangeAspect="1"/>
          </p:cNvPicPr>
          <p:nvPr/>
        </p:nvPicPr>
        <p:blipFill>
          <a:blip r:embed="rId5" cstate="print"/>
          <a:stretch>
            <a:fillRect/>
          </a:stretch>
        </p:blipFill>
        <p:spPr>
          <a:xfrm>
            <a:off x="2195737" y="2787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 9" descr="domaine_2.jpg"/>
          <p:cNvPicPr>
            <a:picLocks noChangeAspect="1"/>
          </p:cNvPicPr>
          <p:nvPr/>
        </p:nvPicPr>
        <p:blipFill>
          <a:blip r:embed="rId6" cstate="print"/>
          <a:stretch>
            <a:fillRect/>
          </a:stretch>
        </p:blipFill>
        <p:spPr>
          <a:xfrm>
            <a:off x="2195737" y="1419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 11" descr="domaine_4.jpg"/>
          <p:cNvPicPr>
            <a:picLocks noChangeAspect="1"/>
          </p:cNvPicPr>
          <p:nvPr/>
        </p:nvPicPr>
        <p:blipFill>
          <a:blip r:embed="rId7" cstate="print"/>
          <a:stretch>
            <a:fillRect/>
          </a:stretch>
        </p:blipFill>
        <p:spPr>
          <a:xfrm>
            <a:off x="2195737" y="415556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 12" descr="domaine_5.jpg"/>
          <p:cNvPicPr>
            <a:picLocks noChangeAspect="1"/>
          </p:cNvPicPr>
          <p:nvPr/>
        </p:nvPicPr>
        <p:blipFill>
          <a:blip r:embed="rId8" cstate="print"/>
          <a:stretch>
            <a:fillRect/>
          </a:stretch>
        </p:blipFill>
        <p:spPr>
          <a:xfrm>
            <a:off x="2195736" y="5508000"/>
            <a:ext cx="1621784"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Ellipse 23"/>
          <p:cNvSpPr/>
          <p:nvPr/>
        </p:nvSpPr>
        <p:spPr>
          <a:xfrm>
            <a:off x="5364256" y="4101568"/>
            <a:ext cx="1512000" cy="1512000"/>
          </a:xfrm>
          <a:prstGeom prst="ellipse">
            <a:avLst/>
          </a:prstGeom>
          <a:solidFill>
            <a:schemeClr val="bg1">
              <a:lumMod val="85000"/>
            </a:schemeClr>
          </a:solidFill>
          <a:ln>
            <a:solidFill>
              <a:schemeClr val="tx2"/>
            </a:solidFill>
          </a:ln>
        </p:spPr>
        <p:style>
          <a:lnRef idx="0">
            <a:schemeClr val="accent5"/>
          </a:lnRef>
          <a:fillRef idx="3">
            <a:schemeClr val="accent5"/>
          </a:fillRef>
          <a:effectRef idx="3">
            <a:schemeClr val="accent5"/>
          </a:effectRef>
          <a:fontRef idx="minor">
            <a:schemeClr val="lt1"/>
          </a:fontRef>
        </p:style>
        <p:txBody>
          <a:bodyPr wrap="none" lIns="0" rIns="0" rtlCol="0" anchor="ctr" anchorCtr="0">
            <a:noAutofit/>
          </a:bodyPr>
          <a:lstStyle/>
          <a:p>
            <a:pPr algn="ctr"/>
            <a:r>
              <a:rPr lang="fr-FR" sz="1400" b="1" dirty="0" smtClean="0">
                <a:solidFill>
                  <a:schemeClr val="accent5">
                    <a:lumMod val="50000"/>
                  </a:schemeClr>
                </a:solidFill>
              </a:rPr>
              <a:t>Pratiquer</a:t>
            </a:r>
          </a:p>
          <a:p>
            <a:pPr algn="ctr"/>
            <a:r>
              <a:rPr lang="fr-FR" sz="1400" b="1" dirty="0" smtClean="0">
                <a:solidFill>
                  <a:schemeClr val="accent5">
                    <a:lumMod val="50000"/>
                  </a:schemeClr>
                </a:solidFill>
              </a:rPr>
              <a:t>des démarches</a:t>
            </a:r>
          </a:p>
          <a:p>
            <a:pPr algn="ctr"/>
            <a:r>
              <a:rPr lang="fr-FR" sz="1400" b="1" dirty="0" smtClean="0">
                <a:solidFill>
                  <a:schemeClr val="accent5">
                    <a:lumMod val="50000"/>
                  </a:schemeClr>
                </a:solidFill>
              </a:rPr>
              <a:t>scientifiques et</a:t>
            </a:r>
          </a:p>
          <a:p>
            <a:pPr algn="ctr"/>
            <a:r>
              <a:rPr lang="fr-FR" sz="1400" b="1" dirty="0" smtClean="0">
                <a:solidFill>
                  <a:schemeClr val="accent5">
                    <a:lumMod val="50000"/>
                  </a:schemeClr>
                </a:solidFill>
              </a:rPr>
              <a:t>technologiques</a:t>
            </a:r>
          </a:p>
          <a:p>
            <a:pPr algn="ctr"/>
            <a:endParaRPr lang="fr-FR" sz="1400" b="1" dirty="0">
              <a:solidFill>
                <a:schemeClr val="accent5">
                  <a:lumMod val="50000"/>
                </a:schemeClr>
              </a:solidFill>
            </a:endParaRPr>
          </a:p>
        </p:txBody>
      </p:sp>
      <p:sp>
        <p:nvSpPr>
          <p:cNvPr id="41" name="Ellipse 40"/>
          <p:cNvSpPr/>
          <p:nvPr/>
        </p:nvSpPr>
        <p:spPr>
          <a:xfrm>
            <a:off x="4644008" y="162000"/>
            <a:ext cx="1080000" cy="1080000"/>
          </a:xfrm>
          <a:prstGeom prst="ellipse">
            <a:avLst/>
          </a:prstGeom>
          <a:solidFill>
            <a:schemeClr val="bg1">
              <a:lumMod val="85000"/>
            </a:schemeClr>
          </a:solidFill>
          <a:ln>
            <a:solidFill>
              <a:schemeClr val="accent3"/>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1400" b="1" dirty="0" smtClean="0">
                <a:solidFill>
                  <a:schemeClr val="accent3">
                    <a:lumMod val="75000"/>
                  </a:schemeClr>
                </a:solidFill>
              </a:rPr>
              <a:t>Pratiquer</a:t>
            </a:r>
          </a:p>
          <a:p>
            <a:pPr algn="ctr"/>
            <a:r>
              <a:rPr lang="fr-FR" sz="1400" b="1" dirty="0" smtClean="0">
                <a:solidFill>
                  <a:schemeClr val="accent3">
                    <a:lumMod val="75000"/>
                  </a:schemeClr>
                </a:solidFill>
              </a:rPr>
              <a:t>des </a:t>
            </a:r>
          </a:p>
          <a:p>
            <a:pPr algn="ctr"/>
            <a:r>
              <a:rPr lang="fr-FR" sz="1400" b="1" dirty="0" smtClean="0">
                <a:solidFill>
                  <a:schemeClr val="accent3">
                    <a:lumMod val="75000"/>
                  </a:schemeClr>
                </a:solidFill>
              </a:rPr>
              <a:t>langages</a:t>
            </a:r>
          </a:p>
        </p:txBody>
      </p:sp>
      <p:sp>
        <p:nvSpPr>
          <p:cNvPr id="52" name="Ellipse 51"/>
          <p:cNvSpPr/>
          <p:nvPr/>
        </p:nvSpPr>
        <p:spPr>
          <a:xfrm>
            <a:off x="4211960" y="5445224"/>
            <a:ext cx="1368000" cy="1368000"/>
          </a:xfrm>
          <a:prstGeom prst="ellipse">
            <a:avLst/>
          </a:prstGeom>
          <a:solidFill>
            <a:schemeClr val="bg1">
              <a:lumMod val="85000"/>
            </a:schemeClr>
          </a:solidFill>
          <a:ln>
            <a:solidFill>
              <a:schemeClr val="accent6"/>
            </a:solidFill>
          </a:ln>
        </p:spPr>
        <p:style>
          <a:lnRef idx="0">
            <a:schemeClr val="accent5"/>
          </a:lnRef>
          <a:fillRef idx="3">
            <a:schemeClr val="accent5"/>
          </a:fillRef>
          <a:effectRef idx="3">
            <a:schemeClr val="accent5"/>
          </a:effectRef>
          <a:fontRef idx="minor">
            <a:schemeClr val="lt1"/>
          </a:fontRef>
        </p:style>
        <p:txBody>
          <a:bodyPr wrap="none" lIns="0" rIns="0" rtlCol="0" anchor="ctr" anchorCtr="0">
            <a:noAutofit/>
          </a:bodyPr>
          <a:lstStyle/>
          <a:p>
            <a:pPr algn="ctr"/>
            <a:r>
              <a:rPr lang="fr-FR" sz="1400" b="1" dirty="0" smtClean="0">
                <a:solidFill>
                  <a:schemeClr val="accent6">
                    <a:lumMod val="75000"/>
                  </a:schemeClr>
                </a:solidFill>
              </a:rPr>
              <a:t>Se situer dans</a:t>
            </a:r>
          </a:p>
          <a:p>
            <a:pPr algn="ctr"/>
            <a:r>
              <a:rPr lang="fr-FR" sz="1400" b="1" dirty="0" smtClean="0">
                <a:solidFill>
                  <a:schemeClr val="accent6">
                    <a:lumMod val="75000"/>
                  </a:schemeClr>
                </a:solidFill>
              </a:rPr>
              <a:t>l’espace et</a:t>
            </a:r>
          </a:p>
          <a:p>
            <a:pPr algn="ctr"/>
            <a:r>
              <a:rPr lang="fr-FR" sz="1400" b="1" dirty="0" smtClean="0">
                <a:solidFill>
                  <a:schemeClr val="accent6">
                    <a:lumMod val="75000"/>
                  </a:schemeClr>
                </a:solidFill>
              </a:rPr>
              <a:t>dans le temps</a:t>
            </a:r>
            <a:endParaRPr lang="fr-FR" sz="1400" b="1" dirty="0">
              <a:solidFill>
                <a:schemeClr val="accent6">
                  <a:lumMod val="75000"/>
                </a:schemeClr>
              </a:solidFill>
            </a:endParaRPr>
          </a:p>
        </p:txBody>
      </p:sp>
      <p:sp>
        <p:nvSpPr>
          <p:cNvPr id="53" name="Ellipse 52"/>
          <p:cNvSpPr/>
          <p:nvPr/>
        </p:nvSpPr>
        <p:spPr>
          <a:xfrm>
            <a:off x="4283968" y="2697568"/>
            <a:ext cx="1440000" cy="1440000"/>
          </a:xfrm>
          <a:prstGeom prst="ellipse">
            <a:avLst/>
          </a:prstGeom>
          <a:solidFill>
            <a:schemeClr val="bg1">
              <a:lumMod val="85000"/>
            </a:schemeClr>
          </a:solidFill>
          <a:ln>
            <a:solidFill>
              <a:schemeClr val="accent2"/>
            </a:solidFill>
          </a:ln>
        </p:spPr>
        <p:style>
          <a:lnRef idx="0">
            <a:schemeClr val="accent5"/>
          </a:lnRef>
          <a:fillRef idx="3">
            <a:schemeClr val="accent5"/>
          </a:fillRef>
          <a:effectRef idx="3">
            <a:schemeClr val="accent5"/>
          </a:effectRef>
          <a:fontRef idx="minor">
            <a:schemeClr val="lt1"/>
          </a:fontRef>
        </p:style>
        <p:txBody>
          <a:bodyPr wrap="none" lIns="0" rIns="0" rtlCol="0" anchor="ctr" anchorCtr="0">
            <a:noAutofit/>
          </a:bodyPr>
          <a:lstStyle/>
          <a:p>
            <a:pPr algn="ctr"/>
            <a:r>
              <a:rPr lang="fr-FR" sz="1400" b="1" dirty="0" smtClean="0">
                <a:solidFill>
                  <a:schemeClr val="accent2">
                    <a:lumMod val="75000"/>
                  </a:schemeClr>
                </a:solidFill>
              </a:rPr>
              <a:t>Adopter un </a:t>
            </a:r>
          </a:p>
          <a:p>
            <a:pPr algn="ctr"/>
            <a:r>
              <a:rPr lang="fr-FR" sz="1400" b="1" dirty="0" smtClean="0">
                <a:solidFill>
                  <a:schemeClr val="accent2">
                    <a:lumMod val="75000"/>
                  </a:schemeClr>
                </a:solidFill>
              </a:rPr>
              <a:t>comportement </a:t>
            </a:r>
          </a:p>
          <a:p>
            <a:pPr algn="ctr"/>
            <a:r>
              <a:rPr lang="fr-FR" sz="1400" b="1" dirty="0" smtClean="0">
                <a:solidFill>
                  <a:schemeClr val="accent2">
                    <a:lumMod val="75000"/>
                  </a:schemeClr>
                </a:solidFill>
              </a:rPr>
              <a:t>éthique et</a:t>
            </a:r>
          </a:p>
          <a:p>
            <a:pPr algn="ctr"/>
            <a:r>
              <a:rPr lang="fr-FR" sz="1400" b="1" dirty="0" smtClean="0">
                <a:solidFill>
                  <a:schemeClr val="accent2">
                    <a:lumMod val="75000"/>
                  </a:schemeClr>
                </a:solidFill>
              </a:rPr>
              <a:t>responsable</a:t>
            </a:r>
            <a:endParaRPr lang="fr-FR" sz="1400" b="1" dirty="0">
              <a:solidFill>
                <a:schemeClr val="accent2">
                  <a:lumMod val="75000"/>
                </a:schemeClr>
              </a:solidFill>
            </a:endParaRPr>
          </a:p>
        </p:txBody>
      </p:sp>
      <p:pic>
        <p:nvPicPr>
          <p:cNvPr id="135" name="Image 134" descr="sablier.jpg"/>
          <p:cNvPicPr>
            <a:picLocks noChangeAspect="1"/>
          </p:cNvPicPr>
          <p:nvPr/>
        </p:nvPicPr>
        <p:blipFill>
          <a:blip r:embed="rId9" cstate="print"/>
          <a:stretch>
            <a:fillRect/>
          </a:stretch>
        </p:blipFill>
        <p:spPr>
          <a:xfrm>
            <a:off x="6696320" y="5244768"/>
            <a:ext cx="756000" cy="756000"/>
          </a:xfrm>
          <a:prstGeom prst="ellipse">
            <a:avLst/>
          </a:prstGeom>
          <a:ln w="3175" cap="rnd">
            <a:solidFill>
              <a:schemeClr val="accent3">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8" name="Image 57" descr="picto_idees.jpg"/>
          <p:cNvPicPr>
            <a:picLocks noChangeAspect="1"/>
          </p:cNvPicPr>
          <p:nvPr/>
        </p:nvPicPr>
        <p:blipFill>
          <a:blip r:embed="rId10" cstate="print"/>
          <a:stretch>
            <a:fillRect/>
          </a:stretch>
        </p:blipFill>
        <p:spPr>
          <a:xfrm>
            <a:off x="7470432" y="5769224"/>
            <a:ext cx="720000" cy="720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2" name="Image 111" descr="picto_eco_emballage.jpg"/>
          <p:cNvPicPr>
            <a:picLocks noChangeAspect="1"/>
          </p:cNvPicPr>
          <p:nvPr/>
        </p:nvPicPr>
        <p:blipFill>
          <a:blip r:embed="rId11" cstate="print"/>
          <a:stretch>
            <a:fillRect/>
          </a:stretch>
        </p:blipFill>
        <p:spPr>
          <a:xfrm>
            <a:off x="5940152" y="2868504"/>
            <a:ext cx="468000" cy="468000"/>
          </a:xfrm>
          <a:prstGeom prst="ellipse">
            <a:avLst/>
          </a:prstGeom>
          <a:ln w="3175" cap="rnd">
            <a:solidFill>
              <a:schemeClr val="accent1">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55" name="Image 154" descr="picto_discussion.jpg"/>
          <p:cNvPicPr>
            <a:picLocks noChangeAspect="1"/>
          </p:cNvPicPr>
          <p:nvPr/>
        </p:nvPicPr>
        <p:blipFill>
          <a:blip r:embed="rId12" cstate="print"/>
          <a:stretch>
            <a:fillRect/>
          </a:stretch>
        </p:blipFill>
        <p:spPr>
          <a:xfrm>
            <a:off x="6593048" y="3660656"/>
            <a:ext cx="576000" cy="576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347" name="Image 346" descr="picto_multimetre.jpg"/>
          <p:cNvPicPr>
            <a:picLocks noChangeAspect="1"/>
          </p:cNvPicPr>
          <p:nvPr/>
        </p:nvPicPr>
        <p:blipFill>
          <a:blip r:embed="rId13" cstate="print"/>
          <a:stretch>
            <a:fillRect/>
          </a:stretch>
        </p:blipFill>
        <p:spPr>
          <a:xfrm>
            <a:off x="5850256" y="3507568"/>
            <a:ext cx="540000" cy="540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359" name="Image 358" descr="picto_presentation.jpg"/>
          <p:cNvPicPr>
            <a:picLocks noChangeAspect="1"/>
          </p:cNvPicPr>
          <p:nvPr/>
        </p:nvPicPr>
        <p:blipFill>
          <a:blip r:embed="rId14" cstate="print"/>
          <a:stretch>
            <a:fillRect/>
          </a:stretch>
        </p:blipFill>
        <p:spPr>
          <a:xfrm>
            <a:off x="4499992" y="1356400"/>
            <a:ext cx="576000" cy="576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363" name="Image 362" descr="picto_presentation.jpg"/>
          <p:cNvPicPr>
            <a:picLocks noChangeAspect="1"/>
          </p:cNvPicPr>
          <p:nvPr/>
        </p:nvPicPr>
        <p:blipFill>
          <a:blip r:embed="rId15" cstate="print"/>
          <a:stretch>
            <a:fillRect/>
          </a:stretch>
        </p:blipFill>
        <p:spPr>
          <a:xfrm>
            <a:off x="3851920" y="3948624"/>
            <a:ext cx="684000" cy="684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397" name="Image 396" descr="picto_fast.jpg"/>
          <p:cNvPicPr>
            <a:picLocks noChangeAspect="1"/>
          </p:cNvPicPr>
          <p:nvPr/>
        </p:nvPicPr>
        <p:blipFill>
          <a:blip r:embed="rId16" cstate="print"/>
          <a:stretch>
            <a:fillRect/>
          </a:stretch>
        </p:blipFill>
        <p:spPr>
          <a:xfrm>
            <a:off x="6660232" y="620688"/>
            <a:ext cx="719051" cy="719051"/>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12" name="Image 411" descr="picto_mesure.jpg"/>
          <p:cNvPicPr>
            <a:picLocks noChangeAspect="1"/>
          </p:cNvPicPr>
          <p:nvPr/>
        </p:nvPicPr>
        <p:blipFill>
          <a:blip r:embed="rId17" cstate="print"/>
          <a:stretch>
            <a:fillRect/>
          </a:stretch>
        </p:blipFill>
        <p:spPr>
          <a:xfrm>
            <a:off x="3923920" y="5028744"/>
            <a:ext cx="540000" cy="540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80" name="Image 479" descr="picto_fabrication.jpg"/>
          <p:cNvPicPr>
            <a:picLocks noChangeAspect="1"/>
          </p:cNvPicPr>
          <p:nvPr/>
        </p:nvPicPr>
        <p:blipFill>
          <a:blip r:embed="rId18" cstate="print">
            <a:duotone>
              <a:schemeClr val="bg2">
                <a:shade val="45000"/>
                <a:satMod val="135000"/>
              </a:schemeClr>
              <a:prstClr val="white"/>
            </a:duotone>
          </a:blip>
          <a:stretch>
            <a:fillRect/>
          </a:stretch>
        </p:blipFill>
        <p:spPr>
          <a:xfrm>
            <a:off x="8388408" y="3984680"/>
            <a:ext cx="468000" cy="468000"/>
          </a:xfrm>
          <a:prstGeom prst="ellipse">
            <a:avLst/>
          </a:prstGeom>
          <a:solidFill>
            <a:schemeClr val="bg1"/>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effectLst/>
        </p:spPr>
      </p:pic>
      <p:pic>
        <p:nvPicPr>
          <p:cNvPr id="481" name="Image 480" descr="picto_conception_equipe.jpg"/>
          <p:cNvPicPr>
            <a:picLocks noChangeAspect="1"/>
          </p:cNvPicPr>
          <p:nvPr/>
        </p:nvPicPr>
        <p:blipFill>
          <a:blip r:embed="rId19" cstate="print">
            <a:duotone>
              <a:schemeClr val="bg2">
                <a:shade val="45000"/>
                <a:satMod val="135000"/>
              </a:schemeClr>
              <a:prstClr val="white"/>
            </a:duotone>
          </a:blip>
          <a:stretch>
            <a:fillRect/>
          </a:stretch>
        </p:blipFill>
        <p:spPr>
          <a:xfrm>
            <a:off x="8298408" y="5733256"/>
            <a:ext cx="648000" cy="648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sp>
        <p:nvSpPr>
          <p:cNvPr id="102" name="Ellipse 101"/>
          <p:cNvSpPr/>
          <p:nvPr/>
        </p:nvSpPr>
        <p:spPr>
          <a:xfrm>
            <a:off x="5436256" y="1383568"/>
            <a:ext cx="1368000" cy="1368000"/>
          </a:xfrm>
          <a:prstGeom prst="ellipse">
            <a:avLst/>
          </a:prstGeom>
          <a:solidFill>
            <a:schemeClr val="bg1">
              <a:lumMod val="8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1400" b="1" dirty="0" smtClean="0">
                <a:solidFill>
                  <a:schemeClr val="accent5">
                    <a:lumMod val="50000"/>
                  </a:schemeClr>
                </a:solidFill>
              </a:rPr>
              <a:t>S’approprier</a:t>
            </a:r>
          </a:p>
          <a:p>
            <a:pPr algn="ctr"/>
            <a:r>
              <a:rPr lang="fr-FR" sz="1400" b="1" dirty="0" smtClean="0">
                <a:solidFill>
                  <a:schemeClr val="accent5">
                    <a:lumMod val="50000"/>
                  </a:schemeClr>
                </a:solidFill>
              </a:rPr>
              <a:t>des outils</a:t>
            </a:r>
          </a:p>
          <a:p>
            <a:pPr algn="ctr"/>
            <a:r>
              <a:rPr lang="fr-FR" sz="1400" b="1" dirty="0" smtClean="0">
                <a:solidFill>
                  <a:schemeClr val="accent5">
                    <a:lumMod val="50000"/>
                  </a:schemeClr>
                </a:solidFill>
              </a:rPr>
              <a:t>et des</a:t>
            </a:r>
          </a:p>
          <a:p>
            <a:pPr algn="ctr"/>
            <a:r>
              <a:rPr lang="fr-FR" sz="1400" b="1" dirty="0" smtClean="0">
                <a:solidFill>
                  <a:schemeClr val="accent5">
                    <a:lumMod val="50000"/>
                  </a:schemeClr>
                </a:solidFill>
              </a:rPr>
              <a:t>méthodes</a:t>
            </a:r>
            <a:endParaRPr lang="fr-FR" sz="1400" b="1" dirty="0">
              <a:solidFill>
                <a:schemeClr val="accent5">
                  <a:lumMod val="50000"/>
                </a:schemeClr>
              </a:solidFill>
            </a:endParaRPr>
          </a:p>
        </p:txBody>
      </p:sp>
      <p:sp>
        <p:nvSpPr>
          <p:cNvPr id="103" name="Ellipse 102"/>
          <p:cNvSpPr/>
          <p:nvPr/>
        </p:nvSpPr>
        <p:spPr>
          <a:xfrm>
            <a:off x="7200432" y="1437568"/>
            <a:ext cx="1260000" cy="1260000"/>
          </a:xfrm>
          <a:prstGeom prst="ellipse">
            <a:avLst/>
          </a:prstGeom>
          <a:solidFill>
            <a:schemeClr val="bg1">
              <a:lumMod val="8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1400" b="1" dirty="0" smtClean="0">
                <a:solidFill>
                  <a:schemeClr val="accent5">
                    <a:lumMod val="50000"/>
                  </a:schemeClr>
                </a:solidFill>
              </a:rPr>
              <a:t>Mobiliser</a:t>
            </a:r>
          </a:p>
          <a:p>
            <a:pPr algn="ctr"/>
            <a:r>
              <a:rPr lang="fr-FR" sz="1400" b="1" dirty="0" smtClean="0">
                <a:solidFill>
                  <a:schemeClr val="accent5">
                    <a:lumMod val="50000"/>
                  </a:schemeClr>
                </a:solidFill>
              </a:rPr>
              <a:t>des outils</a:t>
            </a:r>
          </a:p>
          <a:p>
            <a:pPr algn="ctr"/>
            <a:r>
              <a:rPr lang="fr-FR" sz="1400" b="1" dirty="0" smtClean="0">
                <a:solidFill>
                  <a:schemeClr val="accent5">
                    <a:lumMod val="50000"/>
                  </a:schemeClr>
                </a:solidFill>
              </a:rPr>
              <a:t>numériques</a:t>
            </a:r>
            <a:endParaRPr lang="fr-FR" sz="1400" b="1" dirty="0">
              <a:solidFill>
                <a:schemeClr val="accent5">
                  <a:lumMod val="50000"/>
                </a:schemeClr>
              </a:solidFill>
            </a:endParaRPr>
          </a:p>
        </p:txBody>
      </p:sp>
      <p:pic>
        <p:nvPicPr>
          <p:cNvPr id="104" name="Image 103" descr="picto_arbo.jpg"/>
          <p:cNvPicPr>
            <a:picLocks noChangeAspect="1"/>
          </p:cNvPicPr>
          <p:nvPr/>
        </p:nvPicPr>
        <p:blipFill>
          <a:blip r:embed="rId20" cstate="print"/>
          <a:stretch>
            <a:fillRect/>
          </a:stretch>
        </p:blipFill>
        <p:spPr>
          <a:xfrm>
            <a:off x="8352408" y="1140312"/>
            <a:ext cx="540000" cy="540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5" name="Image 104" descr="picto_cloud.jpg"/>
          <p:cNvPicPr>
            <a:picLocks noChangeAspect="1"/>
          </p:cNvPicPr>
          <p:nvPr/>
        </p:nvPicPr>
        <p:blipFill>
          <a:blip r:embed="rId21" cstate="print"/>
          <a:stretch>
            <a:fillRect/>
          </a:stretch>
        </p:blipFill>
        <p:spPr>
          <a:xfrm>
            <a:off x="8262408" y="2436456"/>
            <a:ext cx="720000" cy="720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6" name="Image 105" descr="picto_internet.jpg"/>
          <p:cNvPicPr>
            <a:picLocks noChangeAspect="1"/>
          </p:cNvPicPr>
          <p:nvPr/>
        </p:nvPicPr>
        <p:blipFill>
          <a:blip r:embed="rId22" cstate="print"/>
          <a:stretch>
            <a:fillRect/>
          </a:stretch>
        </p:blipFill>
        <p:spPr>
          <a:xfrm>
            <a:off x="6660232" y="2436456"/>
            <a:ext cx="648000" cy="648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7" name="Image 106" descr="picto_diaporama.jpg"/>
          <p:cNvPicPr>
            <a:picLocks noChangeAspect="1"/>
          </p:cNvPicPr>
          <p:nvPr/>
        </p:nvPicPr>
        <p:blipFill>
          <a:blip r:embed="rId23" cstate="print"/>
          <a:stretch>
            <a:fillRect/>
          </a:stretch>
        </p:blipFill>
        <p:spPr>
          <a:xfrm>
            <a:off x="8244408" y="188640"/>
            <a:ext cx="756000" cy="756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8" name="Image 107" descr="picto_carte_mentale.jpg"/>
          <p:cNvPicPr>
            <a:picLocks noChangeAspect="1"/>
          </p:cNvPicPr>
          <p:nvPr/>
        </p:nvPicPr>
        <p:blipFill>
          <a:blip r:embed="rId24" cstate="print"/>
          <a:stretch>
            <a:fillRect/>
          </a:stretch>
        </p:blipFill>
        <p:spPr>
          <a:xfrm>
            <a:off x="5850256" y="432000"/>
            <a:ext cx="540000" cy="540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9" name="Image 108" descr="picto_organigramme.jpg"/>
          <p:cNvPicPr>
            <a:picLocks noChangeAspect="1"/>
          </p:cNvPicPr>
          <p:nvPr/>
        </p:nvPicPr>
        <p:blipFill>
          <a:blip r:embed="rId25" cstate="print"/>
          <a:stretch>
            <a:fillRect/>
          </a:stretch>
        </p:blipFill>
        <p:spPr>
          <a:xfrm>
            <a:off x="7488432" y="188640"/>
            <a:ext cx="684000" cy="684000"/>
          </a:xfrm>
          <a:prstGeom prst="ellipse">
            <a:avLst/>
          </a:prstGeom>
          <a:ln w="3175" cap="rnd">
            <a:solidFill>
              <a:schemeClr val="accent1">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0" name="Image 109" descr="picto_arbo.jpg"/>
          <p:cNvPicPr>
            <a:picLocks noChangeAspect="1"/>
          </p:cNvPicPr>
          <p:nvPr/>
        </p:nvPicPr>
        <p:blipFill>
          <a:blip r:embed="rId26" cstate="print"/>
          <a:stretch>
            <a:fillRect/>
          </a:stretch>
        </p:blipFill>
        <p:spPr>
          <a:xfrm>
            <a:off x="3923928" y="2292440"/>
            <a:ext cx="504000" cy="504000"/>
          </a:xfrm>
          <a:prstGeom prst="ellipse">
            <a:avLst/>
          </a:prstGeom>
          <a:ln w="3175" cap="rnd">
            <a:solidFill>
              <a:schemeClr val="accent1">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4" name="Image 113" descr="picto_liaison_cinematique.jpg"/>
          <p:cNvPicPr>
            <a:picLocks noChangeAspect="1"/>
          </p:cNvPicPr>
          <p:nvPr/>
        </p:nvPicPr>
        <p:blipFill>
          <a:blip r:embed="rId27" cstate="print"/>
          <a:stretch>
            <a:fillRect/>
          </a:stretch>
        </p:blipFill>
        <p:spPr>
          <a:xfrm>
            <a:off x="4067944" y="980728"/>
            <a:ext cx="468000" cy="468000"/>
          </a:xfrm>
          <a:prstGeom prst="ellipse">
            <a:avLst/>
          </a:prstGeom>
          <a:ln w="3175" cap="rnd">
            <a:solidFill>
              <a:schemeClr val="accent1">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4" name="Image 3" descr="logo_domaine_1.jpg"/>
          <p:cNvPicPr>
            <a:picLocks noChangeAspect="1"/>
          </p:cNvPicPr>
          <p:nvPr/>
        </p:nvPicPr>
        <p:blipFill>
          <a:blip r:embed="rId28" cstate="print"/>
          <a:stretch>
            <a:fillRect/>
          </a:stretch>
        </p:blipFill>
        <p:spPr>
          <a:xfrm>
            <a:off x="2195737" y="162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Image 4" descr="logo_domaine_2.jpg"/>
          <p:cNvPicPr>
            <a:picLocks noChangeAspect="1"/>
          </p:cNvPicPr>
          <p:nvPr/>
        </p:nvPicPr>
        <p:blipFill>
          <a:blip r:embed="rId29" cstate="print"/>
          <a:stretch>
            <a:fillRect/>
          </a:stretch>
        </p:blipFill>
        <p:spPr>
          <a:xfrm>
            <a:off x="2195737" y="1509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Image 5" descr="logo_domaine_3.jpg"/>
          <p:cNvPicPr>
            <a:picLocks noChangeAspect="1"/>
          </p:cNvPicPr>
          <p:nvPr/>
        </p:nvPicPr>
        <p:blipFill>
          <a:blip r:embed="rId30" cstate="print"/>
          <a:stretch>
            <a:fillRect/>
          </a:stretch>
        </p:blipFill>
        <p:spPr>
          <a:xfrm>
            <a:off x="2195737" y="2877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Image 6" descr="logo_domaine_4.jpg"/>
          <p:cNvPicPr>
            <a:picLocks noChangeAspect="1"/>
          </p:cNvPicPr>
          <p:nvPr/>
        </p:nvPicPr>
        <p:blipFill>
          <a:blip r:embed="rId31" cstate="print"/>
          <a:stretch>
            <a:fillRect/>
          </a:stretch>
        </p:blipFill>
        <p:spPr>
          <a:xfrm>
            <a:off x="2195737" y="424556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Image 7" descr="logo_domaine_5.jpg"/>
          <p:cNvPicPr>
            <a:picLocks noChangeAspect="1"/>
          </p:cNvPicPr>
          <p:nvPr/>
        </p:nvPicPr>
        <p:blipFill>
          <a:blip r:embed="rId32" cstate="print"/>
          <a:stretch>
            <a:fillRect/>
          </a:stretch>
        </p:blipFill>
        <p:spPr>
          <a:xfrm>
            <a:off x="2195737" y="5598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59" name="Image 158" descr="picto_discussion.jpg"/>
          <p:cNvPicPr>
            <a:picLocks noChangeAspect="1"/>
          </p:cNvPicPr>
          <p:nvPr/>
        </p:nvPicPr>
        <p:blipFill>
          <a:blip r:embed="rId33" cstate="print"/>
          <a:stretch>
            <a:fillRect/>
          </a:stretch>
        </p:blipFill>
        <p:spPr>
          <a:xfrm>
            <a:off x="3923928" y="80688"/>
            <a:ext cx="540000" cy="540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cxnSp>
        <p:nvCxnSpPr>
          <p:cNvPr id="123" name="Forme 122"/>
          <p:cNvCxnSpPr>
            <a:stCxn id="103" idx="6"/>
            <a:endCxn id="104" idx="4"/>
          </p:cNvCxnSpPr>
          <p:nvPr/>
        </p:nvCxnSpPr>
        <p:spPr>
          <a:xfrm flipV="1">
            <a:off x="8460432" y="1680312"/>
            <a:ext cx="161976" cy="387256"/>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6" name="Forme 175"/>
          <p:cNvCxnSpPr>
            <a:stCxn id="53" idx="6"/>
            <a:endCxn id="155" idx="0"/>
          </p:cNvCxnSpPr>
          <p:nvPr/>
        </p:nvCxnSpPr>
        <p:spPr>
          <a:xfrm>
            <a:off x="5723968" y="3417568"/>
            <a:ext cx="1157080" cy="243088"/>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87" name="Forme 86"/>
          <p:cNvCxnSpPr>
            <a:stCxn id="39" idx="6"/>
            <a:endCxn id="85" idx="0"/>
          </p:cNvCxnSpPr>
          <p:nvPr/>
        </p:nvCxnSpPr>
        <p:spPr>
          <a:xfrm>
            <a:off x="6570256" y="6129224"/>
            <a:ext cx="468064" cy="116776"/>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pic>
        <p:nvPicPr>
          <p:cNvPr id="39" name="Image 38" descr="frise_chrono.jpg"/>
          <p:cNvPicPr>
            <a:picLocks noChangeAspect="1"/>
          </p:cNvPicPr>
          <p:nvPr/>
        </p:nvPicPr>
        <p:blipFill>
          <a:blip r:embed="rId34" cstate="print"/>
          <a:stretch>
            <a:fillRect/>
          </a:stretch>
        </p:blipFill>
        <p:spPr>
          <a:xfrm>
            <a:off x="5670256" y="5679224"/>
            <a:ext cx="900000" cy="900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5" name="Image 84" descr="picto_sablier.jpg"/>
          <p:cNvPicPr>
            <a:picLocks noChangeAspect="1"/>
          </p:cNvPicPr>
          <p:nvPr/>
        </p:nvPicPr>
        <p:blipFill>
          <a:blip r:embed="rId35" cstate="print"/>
          <a:stretch>
            <a:fillRect/>
          </a:stretch>
        </p:blipFill>
        <p:spPr>
          <a:xfrm>
            <a:off x="6768320" y="6246000"/>
            <a:ext cx="540000" cy="540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cxnSp>
        <p:nvCxnSpPr>
          <p:cNvPr id="90" name="Forme 89"/>
          <p:cNvCxnSpPr>
            <a:stCxn id="88" idx="2"/>
            <a:endCxn id="25" idx="0"/>
          </p:cNvCxnSpPr>
          <p:nvPr/>
        </p:nvCxnSpPr>
        <p:spPr>
          <a:xfrm rot="10800000" flipV="1">
            <a:off x="7830432" y="3570544"/>
            <a:ext cx="450056" cy="657024"/>
          </a:xfrm>
          <a:prstGeom prst="bentConnector2">
            <a:avLst/>
          </a:prstGeom>
          <a:ln w="1905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pic>
        <p:nvPicPr>
          <p:cNvPr id="303" name="Image 302" descr="picto_ecoresponsable.jpg"/>
          <p:cNvPicPr>
            <a:picLocks noChangeAspect="1"/>
          </p:cNvPicPr>
          <p:nvPr/>
        </p:nvPicPr>
        <p:blipFill>
          <a:blip r:embed="rId36" cstate="print"/>
          <a:stretch>
            <a:fillRect/>
          </a:stretch>
        </p:blipFill>
        <p:spPr>
          <a:xfrm>
            <a:off x="7506432" y="3093568"/>
            <a:ext cx="648000" cy="648000"/>
          </a:xfrm>
          <a:prstGeom prst="ellipse">
            <a:avLst/>
          </a:prstGeom>
          <a:ln w="3175" cap="rnd">
            <a:solidFill>
              <a:schemeClr val="accent3">
                <a:lumMod val="20000"/>
                <a:lumOff val="80000"/>
              </a:schemeClr>
            </a:solidFill>
          </a:ln>
          <a:effectLst/>
          <a:scene3d>
            <a:camera prst="orthographicFront"/>
            <a:lightRig rig="contrasting" dir="t">
              <a:rot lat="0" lon="0" rev="3000000"/>
            </a:lightRig>
          </a:scene3d>
          <a:sp3d contourW="7620">
            <a:bevelT w="95250" h="31750"/>
            <a:contourClr>
              <a:srgbClr val="333333"/>
            </a:contourClr>
          </a:sp3d>
        </p:spPr>
      </p:pic>
      <p:sp>
        <p:nvSpPr>
          <p:cNvPr id="25" name="Ellipse 24"/>
          <p:cNvSpPr/>
          <p:nvPr/>
        </p:nvSpPr>
        <p:spPr>
          <a:xfrm>
            <a:off x="7200432" y="4227568"/>
            <a:ext cx="1260000" cy="1260000"/>
          </a:xfrm>
          <a:prstGeom prst="ellipse">
            <a:avLst/>
          </a:prstGeom>
          <a:solidFill>
            <a:schemeClr val="bg1">
              <a:lumMod val="85000"/>
            </a:schemeClr>
          </a:solidFill>
          <a:ln>
            <a:solidFill>
              <a:schemeClr val="tx2"/>
            </a:solidFill>
          </a:ln>
        </p:spPr>
        <p:style>
          <a:lnRef idx="0">
            <a:schemeClr val="accent5"/>
          </a:lnRef>
          <a:fillRef idx="3">
            <a:schemeClr val="accent5"/>
          </a:fillRef>
          <a:effectRef idx="3">
            <a:schemeClr val="accent5"/>
          </a:effectRef>
          <a:fontRef idx="minor">
            <a:schemeClr val="lt1"/>
          </a:fontRef>
        </p:style>
        <p:txBody>
          <a:bodyPr wrap="none" lIns="0" rIns="0" rtlCol="0" anchor="ctr" anchorCtr="0">
            <a:noAutofit/>
          </a:bodyPr>
          <a:lstStyle/>
          <a:p>
            <a:pPr algn="ctr"/>
            <a:r>
              <a:rPr lang="fr-FR" sz="1400" b="1" dirty="0" smtClean="0">
                <a:solidFill>
                  <a:schemeClr val="accent5">
                    <a:lumMod val="50000"/>
                  </a:schemeClr>
                </a:solidFill>
              </a:rPr>
              <a:t>Concevoir,</a:t>
            </a:r>
          </a:p>
          <a:p>
            <a:pPr algn="ctr"/>
            <a:r>
              <a:rPr lang="fr-FR" sz="1400" b="1" dirty="0" smtClean="0">
                <a:solidFill>
                  <a:schemeClr val="accent5">
                    <a:lumMod val="50000"/>
                  </a:schemeClr>
                </a:solidFill>
              </a:rPr>
              <a:t>créer, réaliser</a:t>
            </a:r>
          </a:p>
        </p:txBody>
      </p:sp>
      <p:pic>
        <p:nvPicPr>
          <p:cNvPr id="88" name="Image 87" descr="picto_eco_circulaire.jpg"/>
          <p:cNvPicPr>
            <a:picLocks noChangeAspect="1"/>
          </p:cNvPicPr>
          <p:nvPr/>
        </p:nvPicPr>
        <p:blipFill>
          <a:blip r:embed="rId37" cstate="print"/>
          <a:stretch>
            <a:fillRect/>
          </a:stretch>
        </p:blipFill>
        <p:spPr>
          <a:xfrm>
            <a:off x="8280488" y="3228544"/>
            <a:ext cx="684000" cy="684000"/>
          </a:xfrm>
          <a:prstGeom prst="ellipse">
            <a:avLst/>
          </a:prstGeom>
          <a:ln w="3175" cap="rnd">
            <a:solidFill>
              <a:schemeClr val="accent3">
                <a:lumMod val="20000"/>
                <a:lumOff val="8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000"/>
                                        <p:tgtEl>
                                          <p:spTgt spid="9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3000"/>
                                        <p:tgtEl>
                                          <p:spTgt spid="4"/>
                                        </p:tgtEl>
                                      </p:cBhvr>
                                    </p:animEffect>
                                  </p:childTnLst>
                                </p:cTn>
                              </p:par>
                              <p:par>
                                <p:cTn id="16" presetID="10" presetClass="exit" presetSubtype="0" fill="hold" nodeType="withEffect">
                                  <p:stCondLst>
                                    <p:cond delay="1000"/>
                                  </p:stCondLst>
                                  <p:childTnLst>
                                    <p:animEffect transition="out" filter="fade">
                                      <p:cBhvr>
                                        <p:cTn id="17" dur="2000"/>
                                        <p:tgtEl>
                                          <p:spTgt spid="9"/>
                                        </p:tgtEl>
                                      </p:cBhvr>
                                    </p:animEffect>
                                    <p:set>
                                      <p:cBhvr>
                                        <p:cTn id="18" dur="1" fill="hold">
                                          <p:stCondLst>
                                            <p:cond delay="1999"/>
                                          </p:stCondLst>
                                        </p:cTn>
                                        <p:tgtEl>
                                          <p:spTgt spid="9"/>
                                        </p:tgtEl>
                                        <p:attrNameLst>
                                          <p:attrName>style.visibility</p:attrName>
                                        </p:attrNameLst>
                                      </p:cBhvr>
                                      <p:to>
                                        <p:strVal val="hidden"/>
                                      </p:to>
                                    </p:set>
                                  </p:childTnLst>
                                </p:cTn>
                              </p:par>
                            </p:childTnLst>
                          </p:cTn>
                        </p:par>
                        <p:par>
                          <p:cTn id="19" fill="hold">
                            <p:stCondLst>
                              <p:cond delay="8000"/>
                            </p:stCondLst>
                            <p:childTnLst>
                              <p:par>
                                <p:cTn id="20" presetID="10" presetClass="entr" presetSubtype="0" fill="hold"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2000"/>
                                        <p:tgtEl>
                                          <p:spTgt spid="41"/>
                                        </p:tgtEl>
                                      </p:cBhvr>
                                    </p:animEffect>
                                  </p:childTnLst>
                                </p:cTn>
                              </p:par>
                            </p:childTnLst>
                          </p:cTn>
                        </p:par>
                        <p:par>
                          <p:cTn id="26" fill="hold">
                            <p:stCondLst>
                              <p:cond delay="10000"/>
                            </p:stCondLst>
                            <p:childTnLst>
                              <p:par>
                                <p:cTn id="27" presetID="10" presetClass="entr" presetSubtype="0" fill="hold" nodeType="afterEffect">
                                  <p:stCondLst>
                                    <p:cond delay="0"/>
                                  </p:stCondLst>
                                  <p:childTnLst>
                                    <p:set>
                                      <p:cBhvr>
                                        <p:cTn id="28" dur="1" fill="hold">
                                          <p:stCondLst>
                                            <p:cond delay="0"/>
                                          </p:stCondLst>
                                        </p:cTn>
                                        <p:tgtEl>
                                          <p:spTgt spid="161"/>
                                        </p:tgtEl>
                                        <p:attrNameLst>
                                          <p:attrName>style.visibility</p:attrName>
                                        </p:attrNameLst>
                                      </p:cBhvr>
                                      <p:to>
                                        <p:strVal val="visible"/>
                                      </p:to>
                                    </p:set>
                                    <p:animEffect transition="in" filter="fade">
                                      <p:cBhvr>
                                        <p:cTn id="29" dur="1000"/>
                                        <p:tgtEl>
                                          <p:spTgt spid="161"/>
                                        </p:tgtEl>
                                      </p:cBhvr>
                                    </p:animEffect>
                                  </p:childTnLst>
                                </p:cTn>
                              </p:par>
                              <p:par>
                                <p:cTn id="30" presetID="10" presetClass="entr" presetSubtype="0" fill="hold" nodeType="with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fade">
                                      <p:cBhvr>
                                        <p:cTn id="32" dur="1000"/>
                                        <p:tgtEl>
                                          <p:spTgt spid="156"/>
                                        </p:tgtEl>
                                      </p:cBhvr>
                                    </p:animEffect>
                                  </p:childTnLst>
                                </p:cTn>
                              </p:par>
                              <p:par>
                                <p:cTn id="33" presetID="10" presetClass="entr" presetSubtype="0" fill="hold" nodeType="withEffect">
                                  <p:stCondLst>
                                    <p:cond delay="0"/>
                                  </p:stCondLst>
                                  <p:childTnLst>
                                    <p:set>
                                      <p:cBhvr>
                                        <p:cTn id="34" dur="1" fill="hold">
                                          <p:stCondLst>
                                            <p:cond delay="0"/>
                                          </p:stCondLst>
                                        </p:cTn>
                                        <p:tgtEl>
                                          <p:spTgt spid="145"/>
                                        </p:tgtEl>
                                        <p:attrNameLst>
                                          <p:attrName>style.visibility</p:attrName>
                                        </p:attrNameLst>
                                      </p:cBhvr>
                                      <p:to>
                                        <p:strVal val="visible"/>
                                      </p:to>
                                    </p:set>
                                    <p:animEffect transition="in" filter="fade">
                                      <p:cBhvr>
                                        <p:cTn id="35" dur="1000"/>
                                        <p:tgtEl>
                                          <p:spTgt spid="145"/>
                                        </p:tgtEl>
                                      </p:cBhvr>
                                    </p:animEffect>
                                  </p:childTnLst>
                                </p:cTn>
                              </p:par>
                            </p:childTnLst>
                          </p:cTn>
                        </p:par>
                        <p:par>
                          <p:cTn id="36" fill="hold">
                            <p:stCondLst>
                              <p:cond delay="11000"/>
                            </p:stCondLst>
                            <p:childTnLst>
                              <p:par>
                                <p:cTn id="37" presetID="10" presetClass="entr" presetSubtype="0" fill="hold" nodeType="afterEffect">
                                  <p:stCondLst>
                                    <p:cond delay="0"/>
                                  </p:stCondLst>
                                  <p:childTnLst>
                                    <p:set>
                                      <p:cBhvr>
                                        <p:cTn id="38" dur="1" fill="hold">
                                          <p:stCondLst>
                                            <p:cond delay="0"/>
                                          </p:stCondLst>
                                        </p:cTn>
                                        <p:tgtEl>
                                          <p:spTgt spid="359"/>
                                        </p:tgtEl>
                                        <p:attrNameLst>
                                          <p:attrName>style.visibility</p:attrName>
                                        </p:attrNameLst>
                                      </p:cBhvr>
                                      <p:to>
                                        <p:strVal val="visible"/>
                                      </p:to>
                                    </p:set>
                                    <p:animEffect transition="in" filter="fade">
                                      <p:cBhvr>
                                        <p:cTn id="39" dur="1000"/>
                                        <p:tgtEl>
                                          <p:spTgt spid="359"/>
                                        </p:tgtEl>
                                      </p:cBhvr>
                                    </p:animEffect>
                                  </p:childTnLst>
                                </p:cTn>
                              </p:par>
                              <p:par>
                                <p:cTn id="40" presetID="10" presetClass="entr" presetSubtype="0" fill="hold" nodeType="with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1000"/>
                                        <p:tgtEl>
                                          <p:spTgt spid="108"/>
                                        </p:tgtEl>
                                      </p:cBhvr>
                                    </p:animEffect>
                                  </p:childTnLst>
                                </p:cTn>
                              </p:par>
                              <p:par>
                                <p:cTn id="43" presetID="10" presetClass="entr" presetSubtype="0" fill="hold" nodeType="withEffect">
                                  <p:stCondLst>
                                    <p:cond delay="0"/>
                                  </p:stCondLst>
                                  <p:childTnLst>
                                    <p:set>
                                      <p:cBhvr>
                                        <p:cTn id="44" dur="1" fill="hold">
                                          <p:stCondLst>
                                            <p:cond delay="0"/>
                                          </p:stCondLst>
                                        </p:cTn>
                                        <p:tgtEl>
                                          <p:spTgt spid="159"/>
                                        </p:tgtEl>
                                        <p:attrNameLst>
                                          <p:attrName>style.visibility</p:attrName>
                                        </p:attrNameLst>
                                      </p:cBhvr>
                                      <p:to>
                                        <p:strVal val="visible"/>
                                      </p:to>
                                    </p:set>
                                    <p:animEffect transition="in" filter="fade">
                                      <p:cBhvr>
                                        <p:cTn id="45" dur="1000"/>
                                        <p:tgtEl>
                                          <p:spTgt spid="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4"/>
                                        </p:tgtEl>
                                        <p:attrNameLst>
                                          <p:attrName>style.visibility</p:attrName>
                                        </p:attrNameLst>
                                      </p:cBhvr>
                                      <p:to>
                                        <p:strVal val="visible"/>
                                      </p:to>
                                    </p:set>
                                    <p:animEffect transition="in" filter="fade">
                                      <p:cBhvr>
                                        <p:cTn id="50" dur="2000"/>
                                        <p:tgtEl>
                                          <p:spTgt spid="94"/>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childTnLst>
                          </p:cTn>
                        </p:par>
                        <p:par>
                          <p:cTn id="54" fill="hold">
                            <p:stCondLst>
                              <p:cond delay="2000"/>
                            </p:stCondLst>
                            <p:childTnLst>
                              <p:par>
                                <p:cTn id="55" presetID="10" presetClass="entr" presetSubtype="0" fill="hold" nodeType="afterEffect">
                                  <p:stCondLst>
                                    <p:cond delay="100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2000"/>
                                        <p:tgtEl>
                                          <p:spTgt spid="5"/>
                                        </p:tgtEl>
                                      </p:cBhvr>
                                    </p:animEffect>
                                  </p:childTnLst>
                                </p:cTn>
                              </p:par>
                              <p:par>
                                <p:cTn id="58" presetID="10" presetClass="exit" presetSubtype="0" fill="hold" nodeType="withEffect">
                                  <p:stCondLst>
                                    <p:cond delay="1000"/>
                                  </p:stCondLst>
                                  <p:childTnLst>
                                    <p:animEffect transition="out" filter="fade">
                                      <p:cBhvr>
                                        <p:cTn id="59" dur="2000"/>
                                        <p:tgtEl>
                                          <p:spTgt spid="10"/>
                                        </p:tgtEl>
                                      </p:cBhvr>
                                    </p:animEffect>
                                    <p:set>
                                      <p:cBhvr>
                                        <p:cTn id="60" dur="1" fill="hold">
                                          <p:stCondLst>
                                            <p:cond delay="1999"/>
                                          </p:stCondLst>
                                        </p:cTn>
                                        <p:tgtEl>
                                          <p:spTgt spid="10"/>
                                        </p:tgtEl>
                                        <p:attrNameLst>
                                          <p:attrName>style.visibility</p:attrName>
                                        </p:attrNameLst>
                                      </p:cBhvr>
                                      <p:to>
                                        <p:strVal val="hidden"/>
                                      </p:to>
                                    </p:set>
                                  </p:childTnLst>
                                </p:cTn>
                              </p:par>
                            </p:childTnLst>
                          </p:cTn>
                        </p:par>
                        <p:par>
                          <p:cTn id="61" fill="hold">
                            <p:stCondLst>
                              <p:cond delay="5000"/>
                            </p:stCondLst>
                            <p:childTnLst>
                              <p:par>
                                <p:cTn id="62" presetID="10" presetClass="entr" presetSubtype="0" fill="hold" nodeType="afterEffect">
                                  <p:stCondLst>
                                    <p:cond delay="0"/>
                                  </p:stCondLst>
                                  <p:childTnLst>
                                    <p:set>
                                      <p:cBhvr>
                                        <p:cTn id="63" dur="1" fill="hold">
                                          <p:stCondLst>
                                            <p:cond delay="0"/>
                                          </p:stCondLst>
                                        </p:cTn>
                                        <p:tgtEl>
                                          <p:spTgt spid="99"/>
                                        </p:tgtEl>
                                        <p:attrNameLst>
                                          <p:attrName>style.visibility</p:attrName>
                                        </p:attrNameLst>
                                      </p:cBhvr>
                                      <p:to>
                                        <p:strVal val="visible"/>
                                      </p:to>
                                    </p:set>
                                    <p:animEffect transition="in" filter="fade">
                                      <p:cBhvr>
                                        <p:cTn id="64" dur="1000"/>
                                        <p:tgtEl>
                                          <p:spTgt spid="9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02"/>
                                        </p:tgtEl>
                                        <p:attrNameLst>
                                          <p:attrName>style.visibility</p:attrName>
                                        </p:attrNameLst>
                                      </p:cBhvr>
                                      <p:to>
                                        <p:strVal val="visible"/>
                                      </p:to>
                                    </p:set>
                                    <p:animEffect transition="in" filter="fade">
                                      <p:cBhvr>
                                        <p:cTn id="67" dur="2000"/>
                                        <p:tgtEl>
                                          <p:spTgt spid="102"/>
                                        </p:tgtEl>
                                      </p:cBhvr>
                                    </p:animEffect>
                                  </p:childTnLst>
                                </p:cTn>
                              </p:par>
                              <p:par>
                                <p:cTn id="68" presetID="10" presetClass="entr" presetSubtype="0" fill="hold" nodeType="withEffect">
                                  <p:stCondLst>
                                    <p:cond delay="0"/>
                                  </p:stCondLst>
                                  <p:childTnLst>
                                    <p:set>
                                      <p:cBhvr>
                                        <p:cTn id="69" dur="1" fill="hold">
                                          <p:stCondLst>
                                            <p:cond delay="0"/>
                                          </p:stCondLst>
                                        </p:cTn>
                                        <p:tgtEl>
                                          <p:spTgt spid="114"/>
                                        </p:tgtEl>
                                        <p:attrNameLst>
                                          <p:attrName>style.visibility</p:attrName>
                                        </p:attrNameLst>
                                      </p:cBhvr>
                                      <p:to>
                                        <p:strVal val="visible"/>
                                      </p:to>
                                    </p:set>
                                    <p:animEffect transition="in" filter="fade">
                                      <p:cBhvr>
                                        <p:cTn id="70" dur="2000"/>
                                        <p:tgtEl>
                                          <p:spTgt spid="114"/>
                                        </p:tgtEl>
                                      </p:cBhvr>
                                    </p:animEffect>
                                  </p:childTnLst>
                                </p:cTn>
                              </p:par>
                              <p:par>
                                <p:cTn id="71" presetID="10" presetClass="entr" presetSubtype="0" fill="hold" nodeType="withEffect">
                                  <p:stCondLst>
                                    <p:cond delay="0"/>
                                  </p:stCondLst>
                                  <p:childTnLst>
                                    <p:set>
                                      <p:cBhvr>
                                        <p:cTn id="72" dur="1" fill="hold">
                                          <p:stCondLst>
                                            <p:cond delay="0"/>
                                          </p:stCondLst>
                                        </p:cTn>
                                        <p:tgtEl>
                                          <p:spTgt spid="119"/>
                                        </p:tgtEl>
                                        <p:attrNameLst>
                                          <p:attrName>style.visibility</p:attrName>
                                        </p:attrNameLst>
                                      </p:cBhvr>
                                      <p:to>
                                        <p:strVal val="visible"/>
                                      </p:to>
                                    </p:set>
                                    <p:animEffect transition="in" filter="fade">
                                      <p:cBhvr>
                                        <p:cTn id="73" dur="2000"/>
                                        <p:tgtEl>
                                          <p:spTgt spid="119"/>
                                        </p:tgtEl>
                                      </p:cBhvr>
                                    </p:animEffect>
                                  </p:childTnLst>
                                </p:cTn>
                              </p:par>
                              <p:par>
                                <p:cTn id="74" presetID="10" presetClass="entr" presetSubtype="0" fill="hold" nodeType="withEffect">
                                  <p:stCondLst>
                                    <p:cond delay="0"/>
                                  </p:stCondLst>
                                  <p:childTnLst>
                                    <p:set>
                                      <p:cBhvr>
                                        <p:cTn id="75" dur="1" fill="hold">
                                          <p:stCondLst>
                                            <p:cond delay="0"/>
                                          </p:stCondLst>
                                        </p:cTn>
                                        <p:tgtEl>
                                          <p:spTgt spid="113"/>
                                        </p:tgtEl>
                                        <p:attrNameLst>
                                          <p:attrName>style.visibility</p:attrName>
                                        </p:attrNameLst>
                                      </p:cBhvr>
                                      <p:to>
                                        <p:strVal val="visible"/>
                                      </p:to>
                                    </p:set>
                                    <p:animEffect transition="in" filter="fade">
                                      <p:cBhvr>
                                        <p:cTn id="76" dur="2000"/>
                                        <p:tgtEl>
                                          <p:spTgt spid="113"/>
                                        </p:tgtEl>
                                      </p:cBhvr>
                                    </p:animEffect>
                                  </p:childTnLst>
                                </p:cTn>
                              </p:par>
                              <p:par>
                                <p:cTn id="77" presetID="10" presetClass="entr" presetSubtype="0" fill="hold" nodeType="withEffect">
                                  <p:stCondLst>
                                    <p:cond delay="0"/>
                                  </p:stCondLst>
                                  <p:childTnLst>
                                    <p:set>
                                      <p:cBhvr>
                                        <p:cTn id="78" dur="1" fill="hold">
                                          <p:stCondLst>
                                            <p:cond delay="0"/>
                                          </p:stCondLst>
                                        </p:cTn>
                                        <p:tgtEl>
                                          <p:spTgt spid="110"/>
                                        </p:tgtEl>
                                        <p:attrNameLst>
                                          <p:attrName>style.visibility</p:attrName>
                                        </p:attrNameLst>
                                      </p:cBhvr>
                                      <p:to>
                                        <p:strVal val="visible"/>
                                      </p:to>
                                    </p:set>
                                    <p:animEffect transition="in" filter="fade">
                                      <p:cBhvr>
                                        <p:cTn id="79" dur="2000"/>
                                        <p:tgtEl>
                                          <p:spTgt spid="110"/>
                                        </p:tgtEl>
                                      </p:cBhvr>
                                    </p:animEffect>
                                  </p:childTnLst>
                                </p:cTn>
                              </p:par>
                            </p:childTnLst>
                          </p:cTn>
                        </p:par>
                        <p:par>
                          <p:cTn id="80" fill="hold">
                            <p:stCondLst>
                              <p:cond delay="7000"/>
                            </p:stCondLst>
                            <p:childTnLst>
                              <p:par>
                                <p:cTn id="81" presetID="10" presetClass="entr" presetSubtype="0" fill="hold" nodeType="after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fade">
                                      <p:cBhvr>
                                        <p:cTn id="83" dur="2000"/>
                                        <p:tgtEl>
                                          <p:spTgt spid="148"/>
                                        </p:tgtEl>
                                      </p:cBhvr>
                                    </p:animEffect>
                                  </p:childTnLst>
                                </p:cTn>
                              </p:par>
                              <p:par>
                                <p:cTn id="84" presetID="10" presetClass="entr" presetSubtype="0" fill="hold" nodeType="withEffect">
                                  <p:stCondLst>
                                    <p:cond delay="0"/>
                                  </p:stCondLst>
                                  <p:childTnLst>
                                    <p:set>
                                      <p:cBhvr>
                                        <p:cTn id="85" dur="1" fill="hold">
                                          <p:stCondLst>
                                            <p:cond delay="0"/>
                                          </p:stCondLst>
                                        </p:cTn>
                                        <p:tgtEl>
                                          <p:spTgt spid="121"/>
                                        </p:tgtEl>
                                        <p:attrNameLst>
                                          <p:attrName>style.visibility</p:attrName>
                                        </p:attrNameLst>
                                      </p:cBhvr>
                                      <p:to>
                                        <p:strVal val="visible"/>
                                      </p:to>
                                    </p:set>
                                    <p:animEffect transition="in" filter="fade">
                                      <p:cBhvr>
                                        <p:cTn id="86" dur="1000"/>
                                        <p:tgtEl>
                                          <p:spTgt spid="121"/>
                                        </p:tgtEl>
                                      </p:cBhvr>
                                    </p:animEffect>
                                  </p:childTnLst>
                                </p:cTn>
                              </p:par>
                              <p:par>
                                <p:cTn id="87" presetID="10" presetClass="entr" presetSubtype="0" fill="hold" nodeType="withEffect">
                                  <p:stCondLst>
                                    <p:cond delay="0"/>
                                  </p:stCondLst>
                                  <p:childTnLst>
                                    <p:set>
                                      <p:cBhvr>
                                        <p:cTn id="88" dur="1" fill="hold">
                                          <p:stCondLst>
                                            <p:cond delay="0"/>
                                          </p:stCondLst>
                                        </p:cTn>
                                        <p:tgtEl>
                                          <p:spTgt spid="132"/>
                                        </p:tgtEl>
                                        <p:attrNameLst>
                                          <p:attrName>style.visibility</p:attrName>
                                        </p:attrNameLst>
                                      </p:cBhvr>
                                      <p:to>
                                        <p:strVal val="visible"/>
                                      </p:to>
                                    </p:set>
                                    <p:animEffect transition="in" filter="fade">
                                      <p:cBhvr>
                                        <p:cTn id="89" dur="500"/>
                                        <p:tgtEl>
                                          <p:spTgt spid="13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fade">
                                      <p:cBhvr>
                                        <p:cTn id="92" dur="2000"/>
                                        <p:tgtEl>
                                          <p:spTgt spid="103"/>
                                        </p:tgtEl>
                                      </p:cBhvr>
                                    </p:animEffect>
                                  </p:childTnLst>
                                </p:cTn>
                              </p:par>
                              <p:par>
                                <p:cTn id="93" presetID="10" presetClass="entr" presetSubtype="0" fill="hold" nodeType="withEffect">
                                  <p:stCondLst>
                                    <p:cond delay="0"/>
                                  </p:stCondLst>
                                  <p:childTnLst>
                                    <p:set>
                                      <p:cBhvr>
                                        <p:cTn id="94" dur="1" fill="hold">
                                          <p:stCondLst>
                                            <p:cond delay="0"/>
                                          </p:stCondLst>
                                        </p:cTn>
                                        <p:tgtEl>
                                          <p:spTgt spid="106"/>
                                        </p:tgtEl>
                                        <p:attrNameLst>
                                          <p:attrName>style.visibility</p:attrName>
                                        </p:attrNameLst>
                                      </p:cBhvr>
                                      <p:to>
                                        <p:strVal val="visible"/>
                                      </p:to>
                                    </p:set>
                                    <p:animEffect transition="in" filter="fade">
                                      <p:cBhvr>
                                        <p:cTn id="95" dur="2000"/>
                                        <p:tgtEl>
                                          <p:spTgt spid="106"/>
                                        </p:tgtEl>
                                      </p:cBhvr>
                                    </p:animEffect>
                                  </p:childTnLst>
                                </p:cTn>
                              </p:par>
                            </p:childTnLst>
                          </p:cTn>
                        </p:par>
                        <p:par>
                          <p:cTn id="96" fill="hold">
                            <p:stCondLst>
                              <p:cond delay="9000"/>
                            </p:stCondLst>
                            <p:childTnLst>
                              <p:par>
                                <p:cTn id="97" presetID="10" presetClass="entr" presetSubtype="0" fill="hold" nodeType="afterEffect">
                                  <p:stCondLst>
                                    <p:cond delay="0"/>
                                  </p:stCondLst>
                                  <p:childTnLst>
                                    <p:set>
                                      <p:cBhvr>
                                        <p:cTn id="98" dur="1" fill="hold">
                                          <p:stCondLst>
                                            <p:cond delay="0"/>
                                          </p:stCondLst>
                                        </p:cTn>
                                        <p:tgtEl>
                                          <p:spTgt spid="134"/>
                                        </p:tgtEl>
                                        <p:attrNameLst>
                                          <p:attrName>style.visibility</p:attrName>
                                        </p:attrNameLst>
                                      </p:cBhvr>
                                      <p:to>
                                        <p:strVal val="visible"/>
                                      </p:to>
                                    </p:set>
                                    <p:animEffect transition="in" filter="fade">
                                      <p:cBhvr>
                                        <p:cTn id="99" dur="1000"/>
                                        <p:tgtEl>
                                          <p:spTgt spid="134"/>
                                        </p:tgtEl>
                                      </p:cBhvr>
                                    </p:animEffect>
                                  </p:childTnLst>
                                </p:cTn>
                              </p:par>
                              <p:par>
                                <p:cTn id="100" presetID="10" presetClass="entr" presetSubtype="0" fill="hold" nodeType="withEffect">
                                  <p:stCondLst>
                                    <p:cond delay="0"/>
                                  </p:stCondLst>
                                  <p:childTnLst>
                                    <p:set>
                                      <p:cBhvr>
                                        <p:cTn id="101" dur="1" fill="hold">
                                          <p:stCondLst>
                                            <p:cond delay="0"/>
                                          </p:stCondLst>
                                        </p:cTn>
                                        <p:tgtEl>
                                          <p:spTgt spid="138"/>
                                        </p:tgtEl>
                                        <p:attrNameLst>
                                          <p:attrName>style.visibility</p:attrName>
                                        </p:attrNameLst>
                                      </p:cBhvr>
                                      <p:to>
                                        <p:strVal val="visible"/>
                                      </p:to>
                                    </p:set>
                                    <p:animEffect transition="in" filter="fade">
                                      <p:cBhvr>
                                        <p:cTn id="102" dur="1000"/>
                                        <p:tgtEl>
                                          <p:spTgt spid="138"/>
                                        </p:tgtEl>
                                      </p:cBhvr>
                                    </p:animEffect>
                                  </p:childTnLst>
                                </p:cTn>
                              </p:par>
                              <p:par>
                                <p:cTn id="103" presetID="10" presetClass="entr" presetSubtype="0" fill="hold" nodeType="withEffect">
                                  <p:stCondLst>
                                    <p:cond delay="0"/>
                                  </p:stCondLst>
                                  <p:childTnLst>
                                    <p:set>
                                      <p:cBhvr>
                                        <p:cTn id="104" dur="1" fill="hold">
                                          <p:stCondLst>
                                            <p:cond delay="0"/>
                                          </p:stCondLst>
                                        </p:cTn>
                                        <p:tgtEl>
                                          <p:spTgt spid="123"/>
                                        </p:tgtEl>
                                        <p:attrNameLst>
                                          <p:attrName>style.visibility</p:attrName>
                                        </p:attrNameLst>
                                      </p:cBhvr>
                                      <p:to>
                                        <p:strVal val="visible"/>
                                      </p:to>
                                    </p:set>
                                    <p:animEffect transition="in" filter="fade">
                                      <p:cBhvr>
                                        <p:cTn id="105" dur="1000"/>
                                        <p:tgtEl>
                                          <p:spTgt spid="123"/>
                                        </p:tgtEl>
                                      </p:cBhvr>
                                    </p:animEffect>
                                  </p:childTnLst>
                                </p:cTn>
                              </p:par>
                            </p:childTnLst>
                          </p:cTn>
                        </p:par>
                        <p:par>
                          <p:cTn id="106" fill="hold">
                            <p:stCondLst>
                              <p:cond delay="10000"/>
                            </p:stCondLst>
                            <p:childTnLst>
                              <p:par>
                                <p:cTn id="107" presetID="10" presetClass="entr" presetSubtype="0" fill="hold" nodeType="afterEffect">
                                  <p:stCondLst>
                                    <p:cond delay="0"/>
                                  </p:stCondLst>
                                  <p:childTnLst>
                                    <p:set>
                                      <p:cBhvr>
                                        <p:cTn id="108" dur="1" fill="hold">
                                          <p:stCondLst>
                                            <p:cond delay="0"/>
                                          </p:stCondLst>
                                        </p:cTn>
                                        <p:tgtEl>
                                          <p:spTgt spid="130"/>
                                        </p:tgtEl>
                                        <p:attrNameLst>
                                          <p:attrName>style.visibility</p:attrName>
                                        </p:attrNameLst>
                                      </p:cBhvr>
                                      <p:to>
                                        <p:strVal val="visible"/>
                                      </p:to>
                                    </p:set>
                                    <p:animEffect transition="in" filter="fade">
                                      <p:cBhvr>
                                        <p:cTn id="109" dur="1000"/>
                                        <p:tgtEl>
                                          <p:spTgt spid="130"/>
                                        </p:tgtEl>
                                      </p:cBhvr>
                                    </p:animEffect>
                                  </p:childTnLst>
                                </p:cTn>
                              </p:par>
                              <p:par>
                                <p:cTn id="110" presetID="10" presetClass="entr" presetSubtype="0" fill="hold" nodeType="withEffect">
                                  <p:stCondLst>
                                    <p:cond delay="0"/>
                                  </p:stCondLst>
                                  <p:childTnLst>
                                    <p:set>
                                      <p:cBhvr>
                                        <p:cTn id="111" dur="1" fill="hold">
                                          <p:stCondLst>
                                            <p:cond delay="0"/>
                                          </p:stCondLst>
                                        </p:cTn>
                                        <p:tgtEl>
                                          <p:spTgt spid="397"/>
                                        </p:tgtEl>
                                        <p:attrNameLst>
                                          <p:attrName>style.visibility</p:attrName>
                                        </p:attrNameLst>
                                      </p:cBhvr>
                                      <p:to>
                                        <p:strVal val="visible"/>
                                      </p:to>
                                    </p:set>
                                    <p:animEffect transition="in" filter="fade">
                                      <p:cBhvr>
                                        <p:cTn id="112" dur="2000"/>
                                        <p:tgtEl>
                                          <p:spTgt spid="397"/>
                                        </p:tgtEl>
                                      </p:cBhvr>
                                    </p:animEffect>
                                  </p:childTnLst>
                                </p:cTn>
                              </p:par>
                              <p:par>
                                <p:cTn id="113" presetID="10" presetClass="entr" presetSubtype="0" fill="hold" nodeType="withEffect">
                                  <p:stCondLst>
                                    <p:cond delay="0"/>
                                  </p:stCondLst>
                                  <p:childTnLst>
                                    <p:set>
                                      <p:cBhvr>
                                        <p:cTn id="114" dur="1" fill="hold">
                                          <p:stCondLst>
                                            <p:cond delay="0"/>
                                          </p:stCondLst>
                                        </p:cTn>
                                        <p:tgtEl>
                                          <p:spTgt spid="150"/>
                                        </p:tgtEl>
                                        <p:attrNameLst>
                                          <p:attrName>style.visibility</p:attrName>
                                        </p:attrNameLst>
                                      </p:cBhvr>
                                      <p:to>
                                        <p:strVal val="visible"/>
                                      </p:to>
                                    </p:set>
                                    <p:animEffect transition="in" filter="fade">
                                      <p:cBhvr>
                                        <p:cTn id="115" dur="2000"/>
                                        <p:tgtEl>
                                          <p:spTgt spid="150"/>
                                        </p:tgtEl>
                                      </p:cBhvr>
                                    </p:animEffect>
                                  </p:childTnLst>
                                </p:cTn>
                              </p:par>
                              <p:par>
                                <p:cTn id="116" presetID="10" presetClass="entr" presetSubtype="0" fill="hold" nodeType="withEffect">
                                  <p:stCondLst>
                                    <p:cond delay="0"/>
                                  </p:stCondLst>
                                  <p:childTnLst>
                                    <p:set>
                                      <p:cBhvr>
                                        <p:cTn id="117" dur="1" fill="hold">
                                          <p:stCondLst>
                                            <p:cond delay="0"/>
                                          </p:stCondLst>
                                        </p:cTn>
                                        <p:tgtEl>
                                          <p:spTgt spid="109"/>
                                        </p:tgtEl>
                                        <p:attrNameLst>
                                          <p:attrName>style.visibility</p:attrName>
                                        </p:attrNameLst>
                                      </p:cBhvr>
                                      <p:to>
                                        <p:strVal val="visible"/>
                                      </p:to>
                                    </p:set>
                                    <p:animEffect transition="in" filter="fade">
                                      <p:cBhvr>
                                        <p:cTn id="118" dur="2000"/>
                                        <p:tgtEl>
                                          <p:spTgt spid="109"/>
                                        </p:tgtEl>
                                      </p:cBhvr>
                                    </p:animEffect>
                                  </p:childTnLst>
                                </p:cTn>
                              </p:par>
                              <p:par>
                                <p:cTn id="119" presetID="10" presetClass="entr" presetSubtype="0" fill="hold" nodeType="withEffect">
                                  <p:stCondLst>
                                    <p:cond delay="0"/>
                                  </p:stCondLst>
                                  <p:childTnLst>
                                    <p:set>
                                      <p:cBhvr>
                                        <p:cTn id="120" dur="1" fill="hold">
                                          <p:stCondLst>
                                            <p:cond delay="0"/>
                                          </p:stCondLst>
                                        </p:cTn>
                                        <p:tgtEl>
                                          <p:spTgt spid="104"/>
                                        </p:tgtEl>
                                        <p:attrNameLst>
                                          <p:attrName>style.visibility</p:attrName>
                                        </p:attrNameLst>
                                      </p:cBhvr>
                                      <p:to>
                                        <p:strVal val="visible"/>
                                      </p:to>
                                    </p:set>
                                    <p:animEffect transition="in" filter="fade">
                                      <p:cBhvr>
                                        <p:cTn id="121" dur="2000"/>
                                        <p:tgtEl>
                                          <p:spTgt spid="104"/>
                                        </p:tgtEl>
                                      </p:cBhvr>
                                    </p:animEffect>
                                  </p:childTnLst>
                                </p:cTn>
                              </p:par>
                              <p:par>
                                <p:cTn id="122" presetID="10" presetClass="entr" presetSubtype="0" fill="hold"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2000"/>
                                        <p:tgtEl>
                                          <p:spTgt spid="10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162"/>
                                        </p:tgtEl>
                                        <p:attrNameLst>
                                          <p:attrName>style.visibility</p:attrName>
                                        </p:attrNameLst>
                                      </p:cBhvr>
                                      <p:to>
                                        <p:strVal val="visible"/>
                                      </p:to>
                                    </p:set>
                                    <p:animEffect transition="in" filter="fade">
                                      <p:cBhvr>
                                        <p:cTn id="129" dur="2000"/>
                                        <p:tgtEl>
                                          <p:spTgt spid="162"/>
                                        </p:tgtEl>
                                      </p:cBhvr>
                                    </p:animEffect>
                                  </p:childTnLst>
                                </p:cTn>
                              </p:par>
                              <p:par>
                                <p:cTn id="130" presetID="10" presetClass="entr" presetSubtype="0" fill="hold" nodeType="withEffect">
                                  <p:stCondLst>
                                    <p:cond delay="0"/>
                                  </p:stCondLst>
                                  <p:childTnLst>
                                    <p:set>
                                      <p:cBhvr>
                                        <p:cTn id="131" dur="1" fill="hold">
                                          <p:stCondLst>
                                            <p:cond delay="0"/>
                                          </p:stCondLst>
                                        </p:cTn>
                                        <p:tgtEl>
                                          <p:spTgt spid="11"/>
                                        </p:tgtEl>
                                        <p:attrNameLst>
                                          <p:attrName>style.visibility</p:attrName>
                                        </p:attrNameLst>
                                      </p:cBhvr>
                                      <p:to>
                                        <p:strVal val="visible"/>
                                      </p:to>
                                    </p:set>
                                    <p:animEffect transition="in" filter="fade">
                                      <p:cBhvr>
                                        <p:cTn id="132" dur="2000"/>
                                        <p:tgtEl>
                                          <p:spTgt spid="11"/>
                                        </p:tgtEl>
                                      </p:cBhvr>
                                    </p:animEffect>
                                  </p:childTnLst>
                                </p:cTn>
                              </p:par>
                              <p:par>
                                <p:cTn id="133" presetID="10" presetClass="entr" presetSubtype="0" fill="hold" nodeType="withEffect">
                                  <p:stCondLst>
                                    <p:cond delay="0"/>
                                  </p:stCondLst>
                                  <p:childTnLst>
                                    <p:set>
                                      <p:cBhvr>
                                        <p:cTn id="134" dur="1" fill="hold">
                                          <p:stCondLst>
                                            <p:cond delay="0"/>
                                          </p:stCondLst>
                                        </p:cTn>
                                        <p:tgtEl>
                                          <p:spTgt spid="107"/>
                                        </p:tgtEl>
                                        <p:attrNameLst>
                                          <p:attrName>style.visibility</p:attrName>
                                        </p:attrNameLst>
                                      </p:cBhvr>
                                      <p:to>
                                        <p:strVal val="visible"/>
                                      </p:to>
                                    </p:set>
                                    <p:animEffect transition="in" filter="fade">
                                      <p:cBhvr>
                                        <p:cTn id="135" dur="2000"/>
                                        <p:tgtEl>
                                          <p:spTgt spid="107"/>
                                        </p:tgtEl>
                                      </p:cBhvr>
                                    </p:animEffect>
                                  </p:childTnLst>
                                </p:cTn>
                              </p:par>
                              <p:par>
                                <p:cTn id="136" presetID="10" presetClass="entr" presetSubtype="0" fill="hold" nodeType="withEffect">
                                  <p:stCondLst>
                                    <p:cond delay="0"/>
                                  </p:stCondLst>
                                  <p:childTnLst>
                                    <p:set>
                                      <p:cBhvr>
                                        <p:cTn id="137" dur="1" fill="hold">
                                          <p:stCondLst>
                                            <p:cond delay="0"/>
                                          </p:stCondLst>
                                        </p:cTn>
                                        <p:tgtEl>
                                          <p:spTgt spid="125"/>
                                        </p:tgtEl>
                                        <p:attrNameLst>
                                          <p:attrName>style.visibility</p:attrName>
                                        </p:attrNameLst>
                                      </p:cBhvr>
                                      <p:to>
                                        <p:strVal val="visible"/>
                                      </p:to>
                                    </p:set>
                                    <p:animEffect transition="in" filter="fade">
                                      <p:cBhvr>
                                        <p:cTn id="138" dur="2000"/>
                                        <p:tgtEl>
                                          <p:spTgt spid="125"/>
                                        </p:tgtEl>
                                      </p:cBhvr>
                                    </p:animEffect>
                                  </p:childTnLst>
                                </p:cTn>
                              </p:par>
                            </p:childTnLst>
                          </p:cTn>
                        </p:par>
                        <p:par>
                          <p:cTn id="139" fill="hold">
                            <p:stCondLst>
                              <p:cond delay="2000"/>
                            </p:stCondLst>
                            <p:childTnLst>
                              <p:par>
                                <p:cTn id="140" presetID="10" presetClass="entr" presetSubtype="0" fill="hold" nodeType="afterEffect">
                                  <p:stCondLst>
                                    <p:cond delay="1000"/>
                                  </p:stCondLst>
                                  <p:childTnLst>
                                    <p:set>
                                      <p:cBhvr>
                                        <p:cTn id="141" dur="1" fill="hold">
                                          <p:stCondLst>
                                            <p:cond delay="0"/>
                                          </p:stCondLst>
                                        </p:cTn>
                                        <p:tgtEl>
                                          <p:spTgt spid="6"/>
                                        </p:tgtEl>
                                        <p:attrNameLst>
                                          <p:attrName>style.visibility</p:attrName>
                                        </p:attrNameLst>
                                      </p:cBhvr>
                                      <p:to>
                                        <p:strVal val="visible"/>
                                      </p:to>
                                    </p:set>
                                    <p:animEffect transition="in" filter="fade">
                                      <p:cBhvr>
                                        <p:cTn id="142" dur="3000"/>
                                        <p:tgtEl>
                                          <p:spTgt spid="6"/>
                                        </p:tgtEl>
                                      </p:cBhvr>
                                    </p:animEffect>
                                  </p:childTnLst>
                                </p:cTn>
                              </p:par>
                              <p:par>
                                <p:cTn id="143" presetID="10" presetClass="exit" presetSubtype="0" fill="hold" nodeType="withEffect">
                                  <p:stCondLst>
                                    <p:cond delay="1000"/>
                                  </p:stCondLst>
                                  <p:childTnLst>
                                    <p:animEffect transition="out" filter="fade">
                                      <p:cBhvr>
                                        <p:cTn id="144" dur="2000"/>
                                        <p:tgtEl>
                                          <p:spTgt spid="11"/>
                                        </p:tgtEl>
                                      </p:cBhvr>
                                    </p:animEffect>
                                    <p:set>
                                      <p:cBhvr>
                                        <p:cTn id="145" dur="1" fill="hold">
                                          <p:stCondLst>
                                            <p:cond delay="1999"/>
                                          </p:stCondLst>
                                        </p:cTn>
                                        <p:tgtEl>
                                          <p:spTgt spid="11"/>
                                        </p:tgtEl>
                                        <p:attrNameLst>
                                          <p:attrName>style.visibility</p:attrName>
                                        </p:attrNameLst>
                                      </p:cBhvr>
                                      <p:to>
                                        <p:strVal val="hidden"/>
                                      </p:to>
                                    </p:set>
                                  </p:childTnLst>
                                </p:cTn>
                              </p:par>
                              <p:par>
                                <p:cTn id="146" presetID="10" presetClass="entr" presetSubtype="0" fill="hold" nodeType="withEffect">
                                  <p:stCondLst>
                                    <p:cond delay="1000"/>
                                  </p:stCondLst>
                                  <p:childTnLst>
                                    <p:set>
                                      <p:cBhvr>
                                        <p:cTn id="147" dur="1" fill="hold">
                                          <p:stCondLst>
                                            <p:cond delay="0"/>
                                          </p:stCondLst>
                                        </p:cTn>
                                        <p:tgtEl>
                                          <p:spTgt spid="116"/>
                                        </p:tgtEl>
                                        <p:attrNameLst>
                                          <p:attrName>style.visibility</p:attrName>
                                        </p:attrNameLst>
                                      </p:cBhvr>
                                      <p:to>
                                        <p:strVal val="visible"/>
                                      </p:to>
                                    </p:set>
                                    <p:animEffect transition="in" filter="fade">
                                      <p:cBhvr>
                                        <p:cTn id="148" dur="2000"/>
                                        <p:tgtEl>
                                          <p:spTgt spid="116"/>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3"/>
                                        </p:tgtEl>
                                        <p:attrNameLst>
                                          <p:attrName>style.visibility</p:attrName>
                                        </p:attrNameLst>
                                      </p:cBhvr>
                                      <p:to>
                                        <p:strVal val="visible"/>
                                      </p:to>
                                    </p:set>
                                    <p:animEffect transition="in" filter="fade">
                                      <p:cBhvr>
                                        <p:cTn id="151" dur="2000"/>
                                        <p:tgtEl>
                                          <p:spTgt spid="53"/>
                                        </p:tgtEl>
                                      </p:cBhvr>
                                    </p:animEffect>
                                  </p:childTnLst>
                                </p:cTn>
                              </p:par>
                            </p:childTnLst>
                          </p:cTn>
                        </p:par>
                        <p:par>
                          <p:cTn id="152" fill="hold">
                            <p:stCondLst>
                              <p:cond delay="6000"/>
                            </p:stCondLst>
                            <p:childTnLst>
                              <p:par>
                                <p:cTn id="153" presetID="10" presetClass="entr" presetSubtype="0" fill="hold" nodeType="afterEffect">
                                  <p:stCondLst>
                                    <p:cond delay="0"/>
                                  </p:stCondLst>
                                  <p:childTnLst>
                                    <p:set>
                                      <p:cBhvr>
                                        <p:cTn id="154" dur="1" fill="hold">
                                          <p:stCondLst>
                                            <p:cond delay="0"/>
                                          </p:stCondLst>
                                        </p:cTn>
                                        <p:tgtEl>
                                          <p:spTgt spid="173"/>
                                        </p:tgtEl>
                                        <p:attrNameLst>
                                          <p:attrName>style.visibility</p:attrName>
                                        </p:attrNameLst>
                                      </p:cBhvr>
                                      <p:to>
                                        <p:strVal val="visible"/>
                                      </p:to>
                                    </p:set>
                                    <p:animEffect transition="in" filter="fade">
                                      <p:cBhvr>
                                        <p:cTn id="155" dur="2000"/>
                                        <p:tgtEl>
                                          <p:spTgt spid="173"/>
                                        </p:tgtEl>
                                      </p:cBhvr>
                                    </p:animEffect>
                                  </p:childTnLst>
                                </p:cTn>
                              </p:par>
                              <p:par>
                                <p:cTn id="156" presetID="10" presetClass="entr" presetSubtype="0" fill="hold" nodeType="withEffect">
                                  <p:stCondLst>
                                    <p:cond delay="0"/>
                                  </p:stCondLst>
                                  <p:childTnLst>
                                    <p:set>
                                      <p:cBhvr>
                                        <p:cTn id="157" dur="1" fill="hold">
                                          <p:stCondLst>
                                            <p:cond delay="0"/>
                                          </p:stCondLst>
                                        </p:cTn>
                                        <p:tgtEl>
                                          <p:spTgt spid="176"/>
                                        </p:tgtEl>
                                        <p:attrNameLst>
                                          <p:attrName>style.visibility</p:attrName>
                                        </p:attrNameLst>
                                      </p:cBhvr>
                                      <p:to>
                                        <p:strVal val="visible"/>
                                      </p:to>
                                    </p:set>
                                    <p:animEffect transition="in" filter="fade">
                                      <p:cBhvr>
                                        <p:cTn id="158" dur="2000"/>
                                        <p:tgtEl>
                                          <p:spTgt spid="176"/>
                                        </p:tgtEl>
                                      </p:cBhvr>
                                    </p:animEffect>
                                  </p:childTnLst>
                                </p:cTn>
                              </p:par>
                              <p:par>
                                <p:cTn id="159" presetID="10" presetClass="entr" presetSubtype="0" fill="hold" nodeType="withEffect">
                                  <p:stCondLst>
                                    <p:cond delay="0"/>
                                  </p:stCondLst>
                                  <p:childTnLst>
                                    <p:set>
                                      <p:cBhvr>
                                        <p:cTn id="160" dur="1" fill="hold">
                                          <p:stCondLst>
                                            <p:cond delay="0"/>
                                          </p:stCondLst>
                                        </p:cTn>
                                        <p:tgtEl>
                                          <p:spTgt spid="171"/>
                                        </p:tgtEl>
                                        <p:attrNameLst>
                                          <p:attrName>style.visibility</p:attrName>
                                        </p:attrNameLst>
                                      </p:cBhvr>
                                      <p:to>
                                        <p:strVal val="visible"/>
                                      </p:to>
                                    </p:set>
                                    <p:animEffect transition="in" filter="fade">
                                      <p:cBhvr>
                                        <p:cTn id="161" dur="2000"/>
                                        <p:tgtEl>
                                          <p:spTgt spid="171"/>
                                        </p:tgtEl>
                                      </p:cBhvr>
                                    </p:animEffect>
                                  </p:childTnLst>
                                </p:cTn>
                              </p:par>
                              <p:par>
                                <p:cTn id="162" presetID="10" presetClass="entr" presetSubtype="0" fill="hold" nodeType="withEffect">
                                  <p:stCondLst>
                                    <p:cond delay="0"/>
                                  </p:stCondLst>
                                  <p:childTnLst>
                                    <p:set>
                                      <p:cBhvr>
                                        <p:cTn id="163" dur="1" fill="hold">
                                          <p:stCondLst>
                                            <p:cond delay="0"/>
                                          </p:stCondLst>
                                        </p:cTn>
                                        <p:tgtEl>
                                          <p:spTgt spid="112"/>
                                        </p:tgtEl>
                                        <p:attrNameLst>
                                          <p:attrName>style.visibility</p:attrName>
                                        </p:attrNameLst>
                                      </p:cBhvr>
                                      <p:to>
                                        <p:strVal val="visible"/>
                                      </p:to>
                                    </p:set>
                                    <p:animEffect transition="in" filter="fade">
                                      <p:cBhvr>
                                        <p:cTn id="164" dur="2000"/>
                                        <p:tgtEl>
                                          <p:spTgt spid="112"/>
                                        </p:tgtEl>
                                      </p:cBhvr>
                                    </p:animEffect>
                                  </p:childTnLst>
                                </p:cTn>
                              </p:par>
                              <p:par>
                                <p:cTn id="165" presetID="10" presetClass="entr" presetSubtype="0" fill="hold" nodeType="withEffect">
                                  <p:stCondLst>
                                    <p:cond delay="0"/>
                                  </p:stCondLst>
                                  <p:childTnLst>
                                    <p:set>
                                      <p:cBhvr>
                                        <p:cTn id="166" dur="1" fill="hold">
                                          <p:stCondLst>
                                            <p:cond delay="0"/>
                                          </p:stCondLst>
                                        </p:cTn>
                                        <p:tgtEl>
                                          <p:spTgt spid="155"/>
                                        </p:tgtEl>
                                        <p:attrNameLst>
                                          <p:attrName>style.visibility</p:attrName>
                                        </p:attrNameLst>
                                      </p:cBhvr>
                                      <p:to>
                                        <p:strVal val="visible"/>
                                      </p:to>
                                    </p:set>
                                    <p:animEffect transition="in" filter="fade">
                                      <p:cBhvr>
                                        <p:cTn id="167" dur="2000"/>
                                        <p:tgtEl>
                                          <p:spTgt spid="155"/>
                                        </p:tgtEl>
                                      </p:cBhvr>
                                    </p:animEffect>
                                  </p:childTnLst>
                                </p:cTn>
                              </p:par>
                              <p:par>
                                <p:cTn id="168" presetID="10" presetClass="entr" presetSubtype="0" fill="hold" nodeType="withEffect">
                                  <p:stCondLst>
                                    <p:cond delay="0"/>
                                  </p:stCondLst>
                                  <p:childTnLst>
                                    <p:set>
                                      <p:cBhvr>
                                        <p:cTn id="169" dur="1" fill="hold">
                                          <p:stCondLst>
                                            <p:cond delay="0"/>
                                          </p:stCondLst>
                                        </p:cTn>
                                        <p:tgtEl>
                                          <p:spTgt spid="303"/>
                                        </p:tgtEl>
                                        <p:attrNameLst>
                                          <p:attrName>style.visibility</p:attrName>
                                        </p:attrNameLst>
                                      </p:cBhvr>
                                      <p:to>
                                        <p:strVal val="visible"/>
                                      </p:to>
                                    </p:set>
                                    <p:animEffect transition="in" filter="fade">
                                      <p:cBhvr>
                                        <p:cTn id="170" dur="2000"/>
                                        <p:tgtEl>
                                          <p:spTgt spid="303"/>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98"/>
                                        </p:tgtEl>
                                        <p:attrNameLst>
                                          <p:attrName>style.visibility</p:attrName>
                                        </p:attrNameLst>
                                      </p:cBhvr>
                                      <p:to>
                                        <p:strVal val="visible"/>
                                      </p:to>
                                    </p:set>
                                    <p:animEffect transition="in" filter="fade">
                                      <p:cBhvr>
                                        <p:cTn id="175" dur="2000"/>
                                        <p:tgtEl>
                                          <p:spTgt spid="98"/>
                                        </p:tgtEl>
                                      </p:cBhvr>
                                    </p:animEffect>
                                  </p:childTnLst>
                                </p:cTn>
                              </p:par>
                              <p:par>
                                <p:cTn id="176" presetID="10" presetClass="entr" presetSubtype="0" fill="hold" nodeType="withEffect">
                                  <p:stCondLst>
                                    <p:cond delay="0"/>
                                  </p:stCondLst>
                                  <p:childTnLst>
                                    <p:set>
                                      <p:cBhvr>
                                        <p:cTn id="177" dur="1" fill="hold">
                                          <p:stCondLst>
                                            <p:cond delay="0"/>
                                          </p:stCondLst>
                                        </p:cTn>
                                        <p:tgtEl>
                                          <p:spTgt spid="12"/>
                                        </p:tgtEl>
                                        <p:attrNameLst>
                                          <p:attrName>style.visibility</p:attrName>
                                        </p:attrNameLst>
                                      </p:cBhvr>
                                      <p:to>
                                        <p:strVal val="visible"/>
                                      </p:to>
                                    </p:set>
                                    <p:animEffect transition="in" filter="fade">
                                      <p:cBhvr>
                                        <p:cTn id="178" dur="2000"/>
                                        <p:tgtEl>
                                          <p:spTgt spid="12"/>
                                        </p:tgtEl>
                                      </p:cBhvr>
                                    </p:animEffect>
                                  </p:childTnLst>
                                </p:cTn>
                              </p:par>
                            </p:childTnLst>
                          </p:cTn>
                        </p:par>
                        <p:par>
                          <p:cTn id="179" fill="hold">
                            <p:stCondLst>
                              <p:cond delay="2000"/>
                            </p:stCondLst>
                            <p:childTnLst>
                              <p:par>
                                <p:cTn id="180" presetID="10" presetClass="entr" presetSubtype="0" fill="hold" nodeType="afterEffect">
                                  <p:stCondLst>
                                    <p:cond delay="1000"/>
                                  </p:stCondLst>
                                  <p:childTnLst>
                                    <p:set>
                                      <p:cBhvr>
                                        <p:cTn id="181" dur="1" fill="hold">
                                          <p:stCondLst>
                                            <p:cond delay="0"/>
                                          </p:stCondLst>
                                        </p:cTn>
                                        <p:tgtEl>
                                          <p:spTgt spid="7"/>
                                        </p:tgtEl>
                                        <p:attrNameLst>
                                          <p:attrName>style.visibility</p:attrName>
                                        </p:attrNameLst>
                                      </p:cBhvr>
                                      <p:to>
                                        <p:strVal val="visible"/>
                                      </p:to>
                                    </p:set>
                                    <p:animEffect transition="in" filter="fade">
                                      <p:cBhvr>
                                        <p:cTn id="182" dur="2000"/>
                                        <p:tgtEl>
                                          <p:spTgt spid="7"/>
                                        </p:tgtEl>
                                      </p:cBhvr>
                                    </p:animEffect>
                                  </p:childTnLst>
                                </p:cTn>
                              </p:par>
                              <p:par>
                                <p:cTn id="183" presetID="10" presetClass="exit" presetSubtype="0" fill="hold" nodeType="withEffect">
                                  <p:stCondLst>
                                    <p:cond delay="1000"/>
                                  </p:stCondLst>
                                  <p:childTnLst>
                                    <p:animEffect transition="out" filter="fade">
                                      <p:cBhvr>
                                        <p:cTn id="184" dur="2000"/>
                                        <p:tgtEl>
                                          <p:spTgt spid="12"/>
                                        </p:tgtEl>
                                      </p:cBhvr>
                                    </p:animEffect>
                                    <p:set>
                                      <p:cBhvr>
                                        <p:cTn id="185" dur="1" fill="hold">
                                          <p:stCondLst>
                                            <p:cond delay="1999"/>
                                          </p:stCondLst>
                                        </p:cTn>
                                        <p:tgtEl>
                                          <p:spTgt spid="12"/>
                                        </p:tgtEl>
                                        <p:attrNameLst>
                                          <p:attrName>style.visibility</p:attrName>
                                        </p:attrNameLst>
                                      </p:cBhvr>
                                      <p:to>
                                        <p:strVal val="hidden"/>
                                      </p:to>
                                    </p:set>
                                  </p:childTnLst>
                                </p:cTn>
                              </p:par>
                              <p:par>
                                <p:cTn id="186" presetID="10" presetClass="entr" presetSubtype="0" fill="hold" nodeType="withEffect">
                                  <p:stCondLst>
                                    <p:cond delay="1000"/>
                                  </p:stCondLst>
                                  <p:childTnLst>
                                    <p:set>
                                      <p:cBhvr>
                                        <p:cTn id="187" dur="1" fill="hold">
                                          <p:stCondLst>
                                            <p:cond delay="0"/>
                                          </p:stCondLst>
                                        </p:cTn>
                                        <p:tgtEl>
                                          <p:spTgt spid="165"/>
                                        </p:tgtEl>
                                        <p:attrNameLst>
                                          <p:attrName>style.visibility</p:attrName>
                                        </p:attrNameLst>
                                      </p:cBhvr>
                                      <p:to>
                                        <p:strVal val="visible"/>
                                      </p:to>
                                    </p:set>
                                    <p:animEffect transition="in" filter="fade">
                                      <p:cBhvr>
                                        <p:cTn id="188" dur="2000"/>
                                        <p:tgtEl>
                                          <p:spTgt spid="165"/>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24"/>
                                        </p:tgtEl>
                                        <p:attrNameLst>
                                          <p:attrName>style.visibility</p:attrName>
                                        </p:attrNameLst>
                                      </p:cBhvr>
                                      <p:to>
                                        <p:strVal val="visible"/>
                                      </p:to>
                                    </p:set>
                                    <p:animEffect transition="in" filter="fade">
                                      <p:cBhvr>
                                        <p:cTn id="191" dur="2000"/>
                                        <p:tgtEl>
                                          <p:spTgt spid="24"/>
                                        </p:tgtEl>
                                      </p:cBhvr>
                                    </p:animEffect>
                                  </p:childTnLst>
                                </p:cTn>
                              </p:par>
                            </p:childTnLst>
                          </p:cTn>
                        </p:par>
                        <p:par>
                          <p:cTn id="192" fill="hold">
                            <p:stCondLst>
                              <p:cond delay="5000"/>
                            </p:stCondLst>
                            <p:childTnLst>
                              <p:par>
                                <p:cTn id="193" presetID="10" presetClass="entr" presetSubtype="0" fill="hold" nodeType="afterEffect">
                                  <p:stCondLst>
                                    <p:cond delay="0"/>
                                  </p:stCondLst>
                                  <p:childTnLst>
                                    <p:set>
                                      <p:cBhvr>
                                        <p:cTn id="194" dur="1" fill="hold">
                                          <p:stCondLst>
                                            <p:cond delay="0"/>
                                          </p:stCondLst>
                                        </p:cTn>
                                        <p:tgtEl>
                                          <p:spTgt spid="198"/>
                                        </p:tgtEl>
                                        <p:attrNameLst>
                                          <p:attrName>style.visibility</p:attrName>
                                        </p:attrNameLst>
                                      </p:cBhvr>
                                      <p:to>
                                        <p:strVal val="visible"/>
                                      </p:to>
                                    </p:set>
                                    <p:animEffect transition="in" filter="fade">
                                      <p:cBhvr>
                                        <p:cTn id="195" dur="2000"/>
                                        <p:tgtEl>
                                          <p:spTgt spid="198"/>
                                        </p:tgtEl>
                                      </p:cBhvr>
                                    </p:animEffect>
                                  </p:childTnLst>
                                </p:cTn>
                              </p:par>
                              <p:par>
                                <p:cTn id="196" presetID="10" presetClass="entr" presetSubtype="0" fill="hold" nodeType="withEffect">
                                  <p:stCondLst>
                                    <p:cond delay="0"/>
                                  </p:stCondLst>
                                  <p:childTnLst>
                                    <p:set>
                                      <p:cBhvr>
                                        <p:cTn id="197" dur="1" fill="hold">
                                          <p:stCondLst>
                                            <p:cond delay="0"/>
                                          </p:stCondLst>
                                        </p:cTn>
                                        <p:tgtEl>
                                          <p:spTgt spid="196"/>
                                        </p:tgtEl>
                                        <p:attrNameLst>
                                          <p:attrName>style.visibility</p:attrName>
                                        </p:attrNameLst>
                                      </p:cBhvr>
                                      <p:to>
                                        <p:strVal val="visible"/>
                                      </p:to>
                                    </p:set>
                                    <p:animEffect transition="in" filter="fade">
                                      <p:cBhvr>
                                        <p:cTn id="198" dur="2000"/>
                                        <p:tgtEl>
                                          <p:spTgt spid="196"/>
                                        </p:tgtEl>
                                      </p:cBhvr>
                                    </p:animEffect>
                                  </p:childTnLst>
                                </p:cTn>
                              </p:par>
                              <p:par>
                                <p:cTn id="199" presetID="10" presetClass="entr" presetSubtype="0" fill="hold" nodeType="withEffect">
                                  <p:stCondLst>
                                    <p:cond delay="0"/>
                                  </p:stCondLst>
                                  <p:childTnLst>
                                    <p:set>
                                      <p:cBhvr>
                                        <p:cTn id="200" dur="1" fill="hold">
                                          <p:stCondLst>
                                            <p:cond delay="0"/>
                                          </p:stCondLst>
                                        </p:cTn>
                                        <p:tgtEl>
                                          <p:spTgt spid="363"/>
                                        </p:tgtEl>
                                        <p:attrNameLst>
                                          <p:attrName>style.visibility</p:attrName>
                                        </p:attrNameLst>
                                      </p:cBhvr>
                                      <p:to>
                                        <p:strVal val="visible"/>
                                      </p:to>
                                    </p:set>
                                    <p:animEffect transition="in" filter="fade">
                                      <p:cBhvr>
                                        <p:cTn id="201" dur="2000"/>
                                        <p:tgtEl>
                                          <p:spTgt spid="363"/>
                                        </p:tgtEl>
                                      </p:cBhvr>
                                    </p:animEffect>
                                  </p:childTnLst>
                                </p:cTn>
                              </p:par>
                              <p:par>
                                <p:cTn id="202" presetID="10" presetClass="entr" presetSubtype="0" fill="hold" nodeType="withEffect">
                                  <p:stCondLst>
                                    <p:cond delay="0"/>
                                  </p:stCondLst>
                                  <p:childTnLst>
                                    <p:set>
                                      <p:cBhvr>
                                        <p:cTn id="203" dur="1" fill="hold">
                                          <p:stCondLst>
                                            <p:cond delay="0"/>
                                          </p:stCondLst>
                                        </p:cTn>
                                        <p:tgtEl>
                                          <p:spTgt spid="412"/>
                                        </p:tgtEl>
                                        <p:attrNameLst>
                                          <p:attrName>style.visibility</p:attrName>
                                        </p:attrNameLst>
                                      </p:cBhvr>
                                      <p:to>
                                        <p:strVal val="visible"/>
                                      </p:to>
                                    </p:set>
                                    <p:animEffect transition="in" filter="fade">
                                      <p:cBhvr>
                                        <p:cTn id="204" dur="2000"/>
                                        <p:tgtEl>
                                          <p:spTgt spid="412"/>
                                        </p:tgtEl>
                                      </p:cBhvr>
                                    </p:animEffect>
                                  </p:childTnLst>
                                </p:cTn>
                              </p:par>
                              <p:par>
                                <p:cTn id="205" presetID="10" presetClass="entr" presetSubtype="0" fill="hold" nodeType="withEffect">
                                  <p:stCondLst>
                                    <p:cond delay="0"/>
                                  </p:stCondLst>
                                  <p:childTnLst>
                                    <p:set>
                                      <p:cBhvr>
                                        <p:cTn id="206" dur="1" fill="hold">
                                          <p:stCondLst>
                                            <p:cond delay="0"/>
                                          </p:stCondLst>
                                        </p:cTn>
                                        <p:tgtEl>
                                          <p:spTgt spid="191"/>
                                        </p:tgtEl>
                                        <p:attrNameLst>
                                          <p:attrName>style.visibility</p:attrName>
                                        </p:attrNameLst>
                                      </p:cBhvr>
                                      <p:to>
                                        <p:strVal val="visible"/>
                                      </p:to>
                                    </p:set>
                                    <p:animEffect transition="in" filter="fade">
                                      <p:cBhvr>
                                        <p:cTn id="207" dur="2000"/>
                                        <p:tgtEl>
                                          <p:spTgt spid="191"/>
                                        </p:tgtEl>
                                      </p:cBhvr>
                                    </p:animEffect>
                                  </p:childTnLst>
                                </p:cTn>
                              </p:par>
                              <p:par>
                                <p:cTn id="208" presetID="10" presetClass="entr" presetSubtype="0" fill="hold" nodeType="withEffect">
                                  <p:stCondLst>
                                    <p:cond delay="0"/>
                                  </p:stCondLst>
                                  <p:childTnLst>
                                    <p:set>
                                      <p:cBhvr>
                                        <p:cTn id="209" dur="1" fill="hold">
                                          <p:stCondLst>
                                            <p:cond delay="0"/>
                                          </p:stCondLst>
                                        </p:cTn>
                                        <p:tgtEl>
                                          <p:spTgt spid="347"/>
                                        </p:tgtEl>
                                        <p:attrNameLst>
                                          <p:attrName>style.visibility</p:attrName>
                                        </p:attrNameLst>
                                      </p:cBhvr>
                                      <p:to>
                                        <p:strVal val="visible"/>
                                      </p:to>
                                    </p:set>
                                    <p:animEffect transition="in" filter="fade">
                                      <p:cBhvr>
                                        <p:cTn id="210" dur="2000"/>
                                        <p:tgtEl>
                                          <p:spTgt spid="347"/>
                                        </p:tgtEl>
                                      </p:cBhvr>
                                    </p:animEffect>
                                  </p:childTnLst>
                                </p:cTn>
                              </p:par>
                              <p:par>
                                <p:cTn id="211" presetID="10" presetClass="entr" presetSubtype="0" fill="hold" nodeType="withEffect">
                                  <p:stCondLst>
                                    <p:cond delay="0"/>
                                  </p:stCondLst>
                                  <p:childTnLst>
                                    <p:set>
                                      <p:cBhvr>
                                        <p:cTn id="212" dur="1" fill="hold">
                                          <p:stCondLst>
                                            <p:cond delay="0"/>
                                          </p:stCondLst>
                                        </p:cTn>
                                        <p:tgtEl>
                                          <p:spTgt spid="200"/>
                                        </p:tgtEl>
                                        <p:attrNameLst>
                                          <p:attrName>style.visibility</p:attrName>
                                        </p:attrNameLst>
                                      </p:cBhvr>
                                      <p:to>
                                        <p:strVal val="visible"/>
                                      </p:to>
                                    </p:set>
                                    <p:animEffect transition="in" filter="fade">
                                      <p:cBhvr>
                                        <p:cTn id="213" dur="2000"/>
                                        <p:tgtEl>
                                          <p:spTgt spid="200"/>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25"/>
                                        </p:tgtEl>
                                        <p:attrNameLst>
                                          <p:attrName>style.visibility</p:attrName>
                                        </p:attrNameLst>
                                      </p:cBhvr>
                                      <p:to>
                                        <p:strVal val="visible"/>
                                      </p:to>
                                    </p:set>
                                    <p:animEffect transition="in" filter="fade">
                                      <p:cBhvr>
                                        <p:cTn id="216" dur="2000"/>
                                        <p:tgtEl>
                                          <p:spTgt spid="25"/>
                                        </p:tgtEl>
                                      </p:cBhvr>
                                    </p:animEffect>
                                  </p:childTnLst>
                                </p:cTn>
                              </p:par>
                            </p:childTnLst>
                          </p:cTn>
                        </p:par>
                        <p:par>
                          <p:cTn id="217" fill="hold">
                            <p:stCondLst>
                              <p:cond delay="7000"/>
                            </p:stCondLst>
                            <p:childTnLst>
                              <p:par>
                                <p:cTn id="218" presetID="10" presetClass="entr" presetSubtype="0" fill="hold" nodeType="afterEffect">
                                  <p:stCondLst>
                                    <p:cond delay="0"/>
                                  </p:stCondLst>
                                  <p:childTnLst>
                                    <p:set>
                                      <p:cBhvr>
                                        <p:cTn id="219" dur="1" fill="hold">
                                          <p:stCondLst>
                                            <p:cond delay="0"/>
                                          </p:stCondLst>
                                        </p:cTn>
                                        <p:tgtEl>
                                          <p:spTgt spid="169"/>
                                        </p:tgtEl>
                                        <p:attrNameLst>
                                          <p:attrName>style.visibility</p:attrName>
                                        </p:attrNameLst>
                                      </p:cBhvr>
                                      <p:to>
                                        <p:strVal val="visible"/>
                                      </p:to>
                                    </p:set>
                                    <p:animEffect transition="in" filter="fade">
                                      <p:cBhvr>
                                        <p:cTn id="220" dur="2000"/>
                                        <p:tgtEl>
                                          <p:spTgt spid="169"/>
                                        </p:tgtEl>
                                      </p:cBhvr>
                                    </p:animEffect>
                                  </p:childTnLst>
                                </p:cTn>
                              </p:par>
                              <p:par>
                                <p:cTn id="221" presetID="10" presetClass="entr" presetSubtype="0" fill="hold" nodeType="withEffect">
                                  <p:stCondLst>
                                    <p:cond delay="0"/>
                                  </p:stCondLst>
                                  <p:childTnLst>
                                    <p:set>
                                      <p:cBhvr>
                                        <p:cTn id="222" dur="1" fill="hold">
                                          <p:stCondLst>
                                            <p:cond delay="0"/>
                                          </p:stCondLst>
                                        </p:cTn>
                                        <p:tgtEl>
                                          <p:spTgt spid="480"/>
                                        </p:tgtEl>
                                        <p:attrNameLst>
                                          <p:attrName>style.visibility</p:attrName>
                                        </p:attrNameLst>
                                      </p:cBhvr>
                                      <p:to>
                                        <p:strVal val="visible"/>
                                      </p:to>
                                    </p:set>
                                    <p:animEffect transition="in" filter="fade">
                                      <p:cBhvr>
                                        <p:cTn id="223" dur="2000"/>
                                        <p:tgtEl>
                                          <p:spTgt spid="480"/>
                                        </p:tgtEl>
                                      </p:cBhvr>
                                    </p:animEffect>
                                  </p:childTnLst>
                                </p:cTn>
                              </p:par>
                              <p:par>
                                <p:cTn id="224" presetID="10" presetClass="entr" presetSubtype="0" fill="hold" nodeType="withEffect">
                                  <p:stCondLst>
                                    <p:cond delay="0"/>
                                  </p:stCondLst>
                                  <p:childTnLst>
                                    <p:set>
                                      <p:cBhvr>
                                        <p:cTn id="225" dur="1" fill="hold">
                                          <p:stCondLst>
                                            <p:cond delay="0"/>
                                          </p:stCondLst>
                                        </p:cTn>
                                        <p:tgtEl>
                                          <p:spTgt spid="183"/>
                                        </p:tgtEl>
                                        <p:attrNameLst>
                                          <p:attrName>style.visibility</p:attrName>
                                        </p:attrNameLst>
                                      </p:cBhvr>
                                      <p:to>
                                        <p:strVal val="visible"/>
                                      </p:to>
                                    </p:set>
                                    <p:animEffect transition="in" filter="fade">
                                      <p:cBhvr>
                                        <p:cTn id="226" dur="2000"/>
                                        <p:tgtEl>
                                          <p:spTgt spid="183"/>
                                        </p:tgtEl>
                                      </p:cBhvr>
                                    </p:animEffect>
                                  </p:childTnLst>
                                </p:cTn>
                              </p:par>
                              <p:par>
                                <p:cTn id="227" presetID="10" presetClass="entr" presetSubtype="0" fill="hold" nodeType="withEffect">
                                  <p:stCondLst>
                                    <p:cond delay="0"/>
                                  </p:stCondLst>
                                  <p:childTnLst>
                                    <p:set>
                                      <p:cBhvr>
                                        <p:cTn id="228" dur="1" fill="hold">
                                          <p:stCondLst>
                                            <p:cond delay="0"/>
                                          </p:stCondLst>
                                        </p:cTn>
                                        <p:tgtEl>
                                          <p:spTgt spid="187"/>
                                        </p:tgtEl>
                                        <p:attrNameLst>
                                          <p:attrName>style.visibility</p:attrName>
                                        </p:attrNameLst>
                                      </p:cBhvr>
                                      <p:to>
                                        <p:strVal val="visible"/>
                                      </p:to>
                                    </p:set>
                                    <p:animEffect transition="in" filter="fade">
                                      <p:cBhvr>
                                        <p:cTn id="229" dur="2000"/>
                                        <p:tgtEl>
                                          <p:spTgt spid="187"/>
                                        </p:tgtEl>
                                      </p:cBhvr>
                                    </p:animEffect>
                                  </p:childTnLst>
                                </p:cTn>
                              </p:par>
                              <p:par>
                                <p:cTn id="230" presetID="10" presetClass="entr" presetSubtype="0" fill="hold" nodeType="withEffect">
                                  <p:stCondLst>
                                    <p:cond delay="0"/>
                                  </p:stCondLst>
                                  <p:childTnLst>
                                    <p:set>
                                      <p:cBhvr>
                                        <p:cTn id="231" dur="1" fill="hold">
                                          <p:stCondLst>
                                            <p:cond delay="0"/>
                                          </p:stCondLst>
                                        </p:cTn>
                                        <p:tgtEl>
                                          <p:spTgt spid="481"/>
                                        </p:tgtEl>
                                        <p:attrNameLst>
                                          <p:attrName>style.visibility</p:attrName>
                                        </p:attrNameLst>
                                      </p:cBhvr>
                                      <p:to>
                                        <p:strVal val="visible"/>
                                      </p:to>
                                    </p:set>
                                    <p:animEffect transition="in" filter="fade">
                                      <p:cBhvr>
                                        <p:cTn id="232" dur="2000"/>
                                        <p:tgtEl>
                                          <p:spTgt spid="481"/>
                                        </p:tgtEl>
                                      </p:cBhvr>
                                    </p:animEffect>
                                  </p:childTnLst>
                                </p:cTn>
                              </p:par>
                              <p:par>
                                <p:cTn id="233" presetID="10" presetClass="entr" presetSubtype="0" fill="hold" nodeType="withEffect">
                                  <p:stCondLst>
                                    <p:cond delay="0"/>
                                  </p:stCondLst>
                                  <p:childTnLst>
                                    <p:set>
                                      <p:cBhvr>
                                        <p:cTn id="234" dur="1" fill="hold">
                                          <p:stCondLst>
                                            <p:cond delay="0"/>
                                          </p:stCondLst>
                                        </p:cTn>
                                        <p:tgtEl>
                                          <p:spTgt spid="204"/>
                                        </p:tgtEl>
                                        <p:attrNameLst>
                                          <p:attrName>style.visibility</p:attrName>
                                        </p:attrNameLst>
                                      </p:cBhvr>
                                      <p:to>
                                        <p:strVal val="visible"/>
                                      </p:to>
                                    </p:set>
                                    <p:animEffect transition="in" filter="fade">
                                      <p:cBhvr>
                                        <p:cTn id="235" dur="2000"/>
                                        <p:tgtEl>
                                          <p:spTgt spid="204"/>
                                        </p:tgtEl>
                                      </p:cBhvr>
                                    </p:animEffect>
                                  </p:childTnLst>
                                </p:cTn>
                              </p:par>
                              <p:par>
                                <p:cTn id="236" presetID="10" presetClass="entr" presetSubtype="0" fill="hold" nodeType="withEffect">
                                  <p:stCondLst>
                                    <p:cond delay="0"/>
                                  </p:stCondLst>
                                  <p:childTnLst>
                                    <p:set>
                                      <p:cBhvr>
                                        <p:cTn id="237" dur="1" fill="hold">
                                          <p:stCondLst>
                                            <p:cond delay="0"/>
                                          </p:stCondLst>
                                        </p:cTn>
                                        <p:tgtEl>
                                          <p:spTgt spid="135"/>
                                        </p:tgtEl>
                                        <p:attrNameLst>
                                          <p:attrName>style.visibility</p:attrName>
                                        </p:attrNameLst>
                                      </p:cBhvr>
                                      <p:to>
                                        <p:strVal val="visible"/>
                                      </p:to>
                                    </p:set>
                                    <p:animEffect transition="in" filter="fade">
                                      <p:cBhvr>
                                        <p:cTn id="238" dur="2000"/>
                                        <p:tgtEl>
                                          <p:spTgt spid="135"/>
                                        </p:tgtEl>
                                      </p:cBhvr>
                                    </p:animEffect>
                                  </p:childTnLst>
                                </p:cTn>
                              </p:par>
                              <p:par>
                                <p:cTn id="239" presetID="10" presetClass="entr" presetSubtype="0" fill="hold" nodeType="withEffect">
                                  <p:stCondLst>
                                    <p:cond delay="0"/>
                                  </p:stCondLst>
                                  <p:childTnLst>
                                    <p:set>
                                      <p:cBhvr>
                                        <p:cTn id="240" dur="1" fill="hold">
                                          <p:stCondLst>
                                            <p:cond delay="0"/>
                                          </p:stCondLst>
                                        </p:cTn>
                                        <p:tgtEl>
                                          <p:spTgt spid="88"/>
                                        </p:tgtEl>
                                        <p:attrNameLst>
                                          <p:attrName>style.visibility</p:attrName>
                                        </p:attrNameLst>
                                      </p:cBhvr>
                                      <p:to>
                                        <p:strVal val="visible"/>
                                      </p:to>
                                    </p:set>
                                    <p:animEffect transition="in" filter="fade">
                                      <p:cBhvr>
                                        <p:cTn id="241" dur="2000"/>
                                        <p:tgtEl>
                                          <p:spTgt spid="88"/>
                                        </p:tgtEl>
                                      </p:cBhvr>
                                    </p:animEffect>
                                  </p:childTnLst>
                                </p:cTn>
                              </p:par>
                              <p:par>
                                <p:cTn id="242" presetID="10" presetClass="entr" presetSubtype="0" fill="hold" nodeType="withEffect">
                                  <p:stCondLst>
                                    <p:cond delay="0"/>
                                  </p:stCondLst>
                                  <p:childTnLst>
                                    <p:set>
                                      <p:cBhvr>
                                        <p:cTn id="243" dur="1" fill="hold">
                                          <p:stCondLst>
                                            <p:cond delay="0"/>
                                          </p:stCondLst>
                                        </p:cTn>
                                        <p:tgtEl>
                                          <p:spTgt spid="90"/>
                                        </p:tgtEl>
                                        <p:attrNameLst>
                                          <p:attrName>style.visibility</p:attrName>
                                        </p:attrNameLst>
                                      </p:cBhvr>
                                      <p:to>
                                        <p:strVal val="visible"/>
                                      </p:to>
                                    </p:set>
                                    <p:animEffect transition="in" filter="fade">
                                      <p:cBhvr>
                                        <p:cTn id="244" dur="2000"/>
                                        <p:tgtEl>
                                          <p:spTgt spid="90"/>
                                        </p:tgtEl>
                                      </p:cBhvr>
                                    </p:animEffect>
                                  </p:childTnLst>
                                </p:cTn>
                              </p:par>
                            </p:childTnLst>
                          </p:cTn>
                        </p:par>
                      </p:childTnLst>
                    </p:cTn>
                  </p:par>
                  <p:par>
                    <p:cTn id="245" fill="hold">
                      <p:stCondLst>
                        <p:cond delay="indefinite"/>
                      </p:stCondLst>
                      <p:childTnLst>
                        <p:par>
                          <p:cTn id="246" fill="hold">
                            <p:stCondLst>
                              <p:cond delay="0"/>
                            </p:stCondLst>
                            <p:childTnLst>
                              <p:par>
                                <p:cTn id="247" presetID="10" presetClass="entr" presetSubtype="0" fill="hold" nodeType="clickEffect">
                                  <p:stCondLst>
                                    <p:cond delay="0"/>
                                  </p:stCondLst>
                                  <p:childTnLst>
                                    <p:set>
                                      <p:cBhvr>
                                        <p:cTn id="248" dur="1" fill="hold">
                                          <p:stCondLst>
                                            <p:cond delay="0"/>
                                          </p:stCondLst>
                                        </p:cTn>
                                        <p:tgtEl>
                                          <p:spTgt spid="100"/>
                                        </p:tgtEl>
                                        <p:attrNameLst>
                                          <p:attrName>style.visibility</p:attrName>
                                        </p:attrNameLst>
                                      </p:cBhvr>
                                      <p:to>
                                        <p:strVal val="visible"/>
                                      </p:to>
                                    </p:set>
                                    <p:animEffect transition="in" filter="fade">
                                      <p:cBhvr>
                                        <p:cTn id="249" dur="2000"/>
                                        <p:tgtEl>
                                          <p:spTgt spid="100"/>
                                        </p:tgtEl>
                                      </p:cBhvr>
                                    </p:animEffect>
                                  </p:childTnLst>
                                </p:cTn>
                              </p:par>
                              <p:par>
                                <p:cTn id="250" presetID="10" presetClass="entr" presetSubtype="0" fill="hold" nodeType="withEffect">
                                  <p:stCondLst>
                                    <p:cond delay="0"/>
                                  </p:stCondLst>
                                  <p:childTnLst>
                                    <p:set>
                                      <p:cBhvr>
                                        <p:cTn id="251" dur="1" fill="hold">
                                          <p:stCondLst>
                                            <p:cond delay="0"/>
                                          </p:stCondLst>
                                        </p:cTn>
                                        <p:tgtEl>
                                          <p:spTgt spid="13"/>
                                        </p:tgtEl>
                                        <p:attrNameLst>
                                          <p:attrName>style.visibility</p:attrName>
                                        </p:attrNameLst>
                                      </p:cBhvr>
                                      <p:to>
                                        <p:strVal val="visible"/>
                                      </p:to>
                                    </p:set>
                                    <p:animEffect transition="in" filter="fade">
                                      <p:cBhvr>
                                        <p:cTn id="252" dur="2000"/>
                                        <p:tgtEl>
                                          <p:spTgt spid="13"/>
                                        </p:tgtEl>
                                      </p:cBhvr>
                                    </p:animEffect>
                                  </p:childTnLst>
                                </p:cTn>
                              </p:par>
                            </p:childTnLst>
                          </p:cTn>
                        </p:par>
                        <p:par>
                          <p:cTn id="253" fill="hold">
                            <p:stCondLst>
                              <p:cond delay="2000"/>
                            </p:stCondLst>
                            <p:childTnLst>
                              <p:par>
                                <p:cTn id="254" presetID="10" presetClass="entr" presetSubtype="0" fill="hold" nodeType="afterEffect">
                                  <p:stCondLst>
                                    <p:cond delay="2000"/>
                                  </p:stCondLst>
                                  <p:childTnLst>
                                    <p:set>
                                      <p:cBhvr>
                                        <p:cTn id="255" dur="1" fill="hold">
                                          <p:stCondLst>
                                            <p:cond delay="0"/>
                                          </p:stCondLst>
                                        </p:cTn>
                                        <p:tgtEl>
                                          <p:spTgt spid="8"/>
                                        </p:tgtEl>
                                        <p:attrNameLst>
                                          <p:attrName>style.visibility</p:attrName>
                                        </p:attrNameLst>
                                      </p:cBhvr>
                                      <p:to>
                                        <p:strVal val="visible"/>
                                      </p:to>
                                    </p:set>
                                    <p:animEffect transition="in" filter="fade">
                                      <p:cBhvr>
                                        <p:cTn id="256" dur="2000"/>
                                        <p:tgtEl>
                                          <p:spTgt spid="8"/>
                                        </p:tgtEl>
                                      </p:cBhvr>
                                    </p:animEffect>
                                  </p:childTnLst>
                                </p:cTn>
                              </p:par>
                              <p:par>
                                <p:cTn id="257" presetID="10" presetClass="exit" presetSubtype="0" fill="hold" nodeType="withEffect">
                                  <p:stCondLst>
                                    <p:cond delay="2000"/>
                                  </p:stCondLst>
                                  <p:childTnLst>
                                    <p:animEffect transition="out" filter="fade">
                                      <p:cBhvr>
                                        <p:cTn id="258" dur="2000"/>
                                        <p:tgtEl>
                                          <p:spTgt spid="13"/>
                                        </p:tgtEl>
                                      </p:cBhvr>
                                    </p:animEffect>
                                    <p:set>
                                      <p:cBhvr>
                                        <p:cTn id="259" dur="1" fill="hold">
                                          <p:stCondLst>
                                            <p:cond delay="1999"/>
                                          </p:stCondLst>
                                        </p:cTn>
                                        <p:tgtEl>
                                          <p:spTgt spid="13"/>
                                        </p:tgtEl>
                                        <p:attrNameLst>
                                          <p:attrName>style.visibility</p:attrName>
                                        </p:attrNameLst>
                                      </p:cBhvr>
                                      <p:to>
                                        <p:strVal val="hidden"/>
                                      </p:to>
                                    </p:set>
                                  </p:childTnLst>
                                </p:cTn>
                              </p:par>
                            </p:childTnLst>
                          </p:cTn>
                        </p:par>
                        <p:par>
                          <p:cTn id="260" fill="hold">
                            <p:stCondLst>
                              <p:cond delay="6000"/>
                            </p:stCondLst>
                            <p:childTnLst>
                              <p:par>
                                <p:cTn id="261" presetID="10" presetClass="entr" presetSubtype="0" fill="hold" grpId="0" nodeType="afterEffect">
                                  <p:stCondLst>
                                    <p:cond delay="0"/>
                                  </p:stCondLst>
                                  <p:childTnLst>
                                    <p:set>
                                      <p:cBhvr>
                                        <p:cTn id="262" dur="1" fill="hold">
                                          <p:stCondLst>
                                            <p:cond delay="0"/>
                                          </p:stCondLst>
                                        </p:cTn>
                                        <p:tgtEl>
                                          <p:spTgt spid="52"/>
                                        </p:tgtEl>
                                        <p:attrNameLst>
                                          <p:attrName>style.visibility</p:attrName>
                                        </p:attrNameLst>
                                      </p:cBhvr>
                                      <p:to>
                                        <p:strVal val="visible"/>
                                      </p:to>
                                    </p:set>
                                    <p:animEffect transition="in" filter="fade">
                                      <p:cBhvr>
                                        <p:cTn id="263" dur="1000"/>
                                        <p:tgtEl>
                                          <p:spTgt spid="52"/>
                                        </p:tgtEl>
                                      </p:cBhvr>
                                    </p:animEffect>
                                  </p:childTnLst>
                                </p:cTn>
                              </p:par>
                              <p:par>
                                <p:cTn id="264" presetID="10" presetClass="entr" presetSubtype="0" fill="hold" nodeType="withEffect">
                                  <p:stCondLst>
                                    <p:cond delay="0"/>
                                  </p:stCondLst>
                                  <p:childTnLst>
                                    <p:set>
                                      <p:cBhvr>
                                        <p:cTn id="265" dur="1" fill="hold">
                                          <p:stCondLst>
                                            <p:cond delay="0"/>
                                          </p:stCondLst>
                                        </p:cTn>
                                        <p:tgtEl>
                                          <p:spTgt spid="193"/>
                                        </p:tgtEl>
                                        <p:attrNameLst>
                                          <p:attrName>style.visibility</p:attrName>
                                        </p:attrNameLst>
                                      </p:cBhvr>
                                      <p:to>
                                        <p:strVal val="visible"/>
                                      </p:to>
                                    </p:set>
                                    <p:animEffect transition="in" filter="fade">
                                      <p:cBhvr>
                                        <p:cTn id="266" dur="2000"/>
                                        <p:tgtEl>
                                          <p:spTgt spid="193"/>
                                        </p:tgtEl>
                                      </p:cBhvr>
                                    </p:animEffect>
                                  </p:childTnLst>
                                </p:cTn>
                              </p:par>
                            </p:childTnLst>
                          </p:cTn>
                        </p:par>
                        <p:par>
                          <p:cTn id="267" fill="hold">
                            <p:stCondLst>
                              <p:cond delay="8000"/>
                            </p:stCondLst>
                            <p:childTnLst>
                              <p:par>
                                <p:cTn id="268" presetID="10" presetClass="entr" presetSubtype="0" fill="hold" nodeType="afterEffect">
                                  <p:stCondLst>
                                    <p:cond delay="0"/>
                                  </p:stCondLst>
                                  <p:childTnLst>
                                    <p:set>
                                      <p:cBhvr>
                                        <p:cTn id="269" dur="1" fill="hold">
                                          <p:stCondLst>
                                            <p:cond delay="0"/>
                                          </p:stCondLst>
                                        </p:cTn>
                                        <p:tgtEl>
                                          <p:spTgt spid="178"/>
                                        </p:tgtEl>
                                        <p:attrNameLst>
                                          <p:attrName>style.visibility</p:attrName>
                                        </p:attrNameLst>
                                      </p:cBhvr>
                                      <p:to>
                                        <p:strVal val="visible"/>
                                      </p:to>
                                    </p:set>
                                    <p:animEffect transition="in" filter="fade">
                                      <p:cBhvr>
                                        <p:cTn id="270" dur="2000"/>
                                        <p:tgtEl>
                                          <p:spTgt spid="178"/>
                                        </p:tgtEl>
                                      </p:cBhvr>
                                    </p:animEffect>
                                  </p:childTnLst>
                                </p:cTn>
                              </p:par>
                              <p:par>
                                <p:cTn id="271" presetID="10" presetClass="entr" presetSubtype="0" fill="hold" nodeType="withEffect">
                                  <p:stCondLst>
                                    <p:cond delay="0"/>
                                  </p:stCondLst>
                                  <p:childTnLst>
                                    <p:set>
                                      <p:cBhvr>
                                        <p:cTn id="272" dur="1" fill="hold">
                                          <p:stCondLst>
                                            <p:cond delay="0"/>
                                          </p:stCondLst>
                                        </p:cTn>
                                        <p:tgtEl>
                                          <p:spTgt spid="39"/>
                                        </p:tgtEl>
                                        <p:attrNameLst>
                                          <p:attrName>style.visibility</p:attrName>
                                        </p:attrNameLst>
                                      </p:cBhvr>
                                      <p:to>
                                        <p:strVal val="visible"/>
                                      </p:to>
                                    </p:set>
                                    <p:animEffect transition="in" filter="fade">
                                      <p:cBhvr>
                                        <p:cTn id="273" dur="2000"/>
                                        <p:tgtEl>
                                          <p:spTgt spid="39"/>
                                        </p:tgtEl>
                                      </p:cBhvr>
                                    </p:animEffect>
                                  </p:childTnLst>
                                </p:cTn>
                              </p:par>
                              <p:par>
                                <p:cTn id="274" presetID="10" presetClass="entr" presetSubtype="0" fill="hold" nodeType="withEffect">
                                  <p:stCondLst>
                                    <p:cond delay="0"/>
                                  </p:stCondLst>
                                  <p:childTnLst>
                                    <p:set>
                                      <p:cBhvr>
                                        <p:cTn id="275" dur="1" fill="hold">
                                          <p:stCondLst>
                                            <p:cond delay="0"/>
                                          </p:stCondLst>
                                        </p:cTn>
                                        <p:tgtEl>
                                          <p:spTgt spid="180"/>
                                        </p:tgtEl>
                                        <p:attrNameLst>
                                          <p:attrName>style.visibility</p:attrName>
                                        </p:attrNameLst>
                                      </p:cBhvr>
                                      <p:to>
                                        <p:strVal val="visible"/>
                                      </p:to>
                                    </p:set>
                                    <p:animEffect transition="in" filter="fade">
                                      <p:cBhvr>
                                        <p:cTn id="276" dur="2000"/>
                                        <p:tgtEl>
                                          <p:spTgt spid="180"/>
                                        </p:tgtEl>
                                      </p:cBhvr>
                                    </p:animEffect>
                                  </p:childTnLst>
                                </p:cTn>
                              </p:par>
                              <p:par>
                                <p:cTn id="277" presetID="10" presetClass="entr" presetSubtype="0" fill="hold" nodeType="withEffect">
                                  <p:stCondLst>
                                    <p:cond delay="0"/>
                                  </p:stCondLst>
                                  <p:childTnLst>
                                    <p:set>
                                      <p:cBhvr>
                                        <p:cTn id="278" dur="1" fill="hold">
                                          <p:stCondLst>
                                            <p:cond delay="0"/>
                                          </p:stCondLst>
                                        </p:cTn>
                                        <p:tgtEl>
                                          <p:spTgt spid="58"/>
                                        </p:tgtEl>
                                        <p:attrNameLst>
                                          <p:attrName>style.visibility</p:attrName>
                                        </p:attrNameLst>
                                      </p:cBhvr>
                                      <p:to>
                                        <p:strVal val="visible"/>
                                      </p:to>
                                    </p:set>
                                    <p:animEffect transition="in" filter="fade">
                                      <p:cBhvr>
                                        <p:cTn id="279" dur="2000"/>
                                        <p:tgtEl>
                                          <p:spTgt spid="58"/>
                                        </p:tgtEl>
                                      </p:cBhvr>
                                    </p:animEffect>
                                  </p:childTnLst>
                                </p:cTn>
                              </p:par>
                              <p:par>
                                <p:cTn id="280" presetID="10" presetClass="entr" presetSubtype="0" fill="hold" nodeType="withEffect">
                                  <p:stCondLst>
                                    <p:cond delay="0"/>
                                  </p:stCondLst>
                                  <p:childTnLst>
                                    <p:set>
                                      <p:cBhvr>
                                        <p:cTn id="281" dur="1" fill="hold">
                                          <p:stCondLst>
                                            <p:cond delay="0"/>
                                          </p:stCondLst>
                                        </p:cTn>
                                        <p:tgtEl>
                                          <p:spTgt spid="207"/>
                                        </p:tgtEl>
                                        <p:attrNameLst>
                                          <p:attrName>style.visibility</p:attrName>
                                        </p:attrNameLst>
                                      </p:cBhvr>
                                      <p:to>
                                        <p:strVal val="visible"/>
                                      </p:to>
                                    </p:set>
                                    <p:animEffect transition="in" filter="fade">
                                      <p:cBhvr>
                                        <p:cTn id="282" dur="2000"/>
                                        <p:tgtEl>
                                          <p:spTgt spid="207"/>
                                        </p:tgtEl>
                                      </p:cBhvr>
                                    </p:animEffect>
                                  </p:childTnLst>
                                </p:cTn>
                              </p:par>
                              <p:par>
                                <p:cTn id="283" presetID="10" presetClass="entr" presetSubtype="0" fill="hold" nodeType="withEffect">
                                  <p:stCondLst>
                                    <p:cond delay="0"/>
                                  </p:stCondLst>
                                  <p:childTnLst>
                                    <p:set>
                                      <p:cBhvr>
                                        <p:cTn id="284" dur="1" fill="hold">
                                          <p:stCondLst>
                                            <p:cond delay="0"/>
                                          </p:stCondLst>
                                        </p:cTn>
                                        <p:tgtEl>
                                          <p:spTgt spid="87"/>
                                        </p:tgtEl>
                                        <p:attrNameLst>
                                          <p:attrName>style.visibility</p:attrName>
                                        </p:attrNameLst>
                                      </p:cBhvr>
                                      <p:to>
                                        <p:strVal val="visible"/>
                                      </p:to>
                                    </p:set>
                                    <p:animEffect transition="in" filter="fade">
                                      <p:cBhvr>
                                        <p:cTn id="285" dur="2000"/>
                                        <p:tgtEl>
                                          <p:spTgt spid="87"/>
                                        </p:tgtEl>
                                      </p:cBhvr>
                                    </p:animEffect>
                                  </p:childTnLst>
                                </p:cTn>
                              </p:par>
                              <p:par>
                                <p:cTn id="286" presetID="10" presetClass="entr" presetSubtype="0" fill="hold" nodeType="withEffect">
                                  <p:stCondLst>
                                    <p:cond delay="0"/>
                                  </p:stCondLst>
                                  <p:childTnLst>
                                    <p:set>
                                      <p:cBhvr>
                                        <p:cTn id="287" dur="1" fill="hold">
                                          <p:stCondLst>
                                            <p:cond delay="0"/>
                                          </p:stCondLst>
                                        </p:cTn>
                                        <p:tgtEl>
                                          <p:spTgt spid="85"/>
                                        </p:tgtEl>
                                        <p:attrNameLst>
                                          <p:attrName>style.visibility</p:attrName>
                                        </p:attrNameLst>
                                      </p:cBhvr>
                                      <p:to>
                                        <p:strVal val="visible"/>
                                      </p:to>
                                    </p:set>
                                    <p:animEffect transition="in" filter="fade">
                                      <p:cBhvr>
                                        <p:cTn id="288" dur="2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1" grpId="0" animBg="1"/>
      <p:bldP spid="52" grpId="0" animBg="1"/>
      <p:bldP spid="53" grpId="0" animBg="1"/>
      <p:bldP spid="102" grpId="0" animBg="1"/>
      <p:bldP spid="103"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Connecteur droit 56"/>
          <p:cNvCxnSpPr>
            <a:stCxn id="37" idx="6"/>
            <a:endCxn id="59" idx="2"/>
          </p:cNvCxnSpPr>
          <p:nvPr/>
        </p:nvCxnSpPr>
        <p:spPr>
          <a:xfrm>
            <a:off x="3653036" y="836624"/>
            <a:ext cx="126875"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41" name="Forme 40"/>
          <p:cNvCxnSpPr>
            <a:stCxn id="37" idx="2"/>
            <a:endCxn id="40" idx="0"/>
          </p:cNvCxnSpPr>
          <p:nvPr/>
        </p:nvCxnSpPr>
        <p:spPr>
          <a:xfrm rot="10800000" flipV="1">
            <a:off x="1152000" y="836624"/>
            <a:ext cx="917036" cy="1512376"/>
          </a:xfrm>
          <a:prstGeom prst="bentConnector2">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45" name="Forme 44"/>
          <p:cNvCxnSpPr>
            <a:stCxn id="40" idx="4"/>
            <a:endCxn id="39" idx="2"/>
          </p:cNvCxnSpPr>
          <p:nvPr/>
        </p:nvCxnSpPr>
        <p:spPr>
          <a:xfrm rot="16200000" flipH="1">
            <a:off x="854330" y="4806670"/>
            <a:ext cx="1512376" cy="917036"/>
          </a:xfrm>
          <a:prstGeom prst="bentConnector2">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85" name="Forme 84"/>
          <p:cNvCxnSpPr>
            <a:stCxn id="38" idx="2"/>
          </p:cNvCxnSpPr>
          <p:nvPr/>
        </p:nvCxnSpPr>
        <p:spPr>
          <a:xfrm rot="10800000">
            <a:off x="1907704" y="3501051"/>
            <a:ext cx="161332" cy="833783"/>
          </a:xfrm>
          <a:prstGeom prst="bentConnector2">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09" name="Forme 84"/>
          <p:cNvCxnSpPr>
            <a:stCxn id="32" idx="2"/>
          </p:cNvCxnSpPr>
          <p:nvPr/>
        </p:nvCxnSpPr>
        <p:spPr>
          <a:xfrm rot="10800000" flipV="1">
            <a:off x="1907704" y="2564816"/>
            <a:ext cx="161332" cy="828178"/>
          </a:xfrm>
          <a:prstGeom prst="bentConnector2">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40" name="Ellipse 39"/>
          <p:cNvSpPr/>
          <p:nvPr/>
        </p:nvSpPr>
        <p:spPr>
          <a:xfrm>
            <a:off x="72000" y="2349000"/>
            <a:ext cx="2160000" cy="2160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none" lIns="0" rIns="0" rtlCol="0" anchor="ctr"/>
          <a:lstStyle/>
          <a:p>
            <a:pPr algn="ctr"/>
            <a:r>
              <a:rPr lang="fr-FR" sz="1600" b="1" dirty="0" smtClean="0">
                <a:solidFill>
                  <a:schemeClr val="tx1">
                    <a:lumMod val="65000"/>
                    <a:lumOff val="35000"/>
                  </a:schemeClr>
                </a:solidFill>
              </a:rPr>
              <a:t>PROGRAMME</a:t>
            </a:r>
          </a:p>
          <a:p>
            <a:pPr algn="ctr"/>
            <a:r>
              <a:rPr lang="fr-FR" sz="1200" b="1" dirty="0" smtClean="0">
                <a:solidFill>
                  <a:schemeClr val="tx1">
                    <a:lumMod val="65000"/>
                    <a:lumOff val="35000"/>
                  </a:schemeClr>
                </a:solidFill>
              </a:rPr>
              <a:t>Technologie collège</a:t>
            </a:r>
          </a:p>
          <a:p>
            <a:pPr algn="ctr">
              <a:spcBef>
                <a:spcPts val="600"/>
              </a:spcBef>
              <a:spcAft>
                <a:spcPts val="300"/>
              </a:spcAft>
            </a:pPr>
            <a:r>
              <a:rPr lang="fr-FR" sz="1600" b="1" u="sng" dirty="0" smtClean="0">
                <a:solidFill>
                  <a:schemeClr val="tx1">
                    <a:lumMod val="65000"/>
                    <a:lumOff val="35000"/>
                  </a:schemeClr>
                </a:solidFill>
              </a:rPr>
              <a:t>THÉMATIQUES</a:t>
            </a:r>
          </a:p>
          <a:p>
            <a:pPr algn="ctr"/>
            <a:r>
              <a:rPr lang="fr-FR" sz="1500" b="1" dirty="0" smtClean="0">
                <a:solidFill>
                  <a:schemeClr val="tx1">
                    <a:lumMod val="65000"/>
                    <a:lumOff val="35000"/>
                  </a:schemeClr>
                </a:solidFill>
              </a:rPr>
              <a:t>Attendus de fin de cycle</a:t>
            </a:r>
          </a:p>
          <a:p>
            <a:pPr algn="ctr"/>
            <a:r>
              <a:rPr lang="fr-FR" sz="1200" dirty="0" smtClean="0">
                <a:solidFill>
                  <a:schemeClr val="tx1">
                    <a:lumMod val="65000"/>
                    <a:lumOff val="35000"/>
                  </a:schemeClr>
                </a:solidFill>
              </a:rPr>
              <a:t>Compétences et</a:t>
            </a:r>
          </a:p>
          <a:p>
            <a:pPr algn="ctr"/>
            <a:r>
              <a:rPr lang="fr-FR" sz="1200" dirty="0" smtClean="0">
                <a:solidFill>
                  <a:schemeClr val="tx1">
                    <a:lumMod val="65000"/>
                    <a:lumOff val="35000"/>
                  </a:schemeClr>
                </a:solidFill>
              </a:rPr>
              <a:t>Connaissances</a:t>
            </a:r>
          </a:p>
          <a:p>
            <a:pPr algn="ctr"/>
            <a:r>
              <a:rPr lang="fr-FR" sz="1200" dirty="0" smtClean="0">
                <a:solidFill>
                  <a:schemeClr val="tx1">
                    <a:lumMod val="65000"/>
                    <a:lumOff val="35000"/>
                  </a:schemeClr>
                </a:solidFill>
              </a:rPr>
              <a:t>associées </a:t>
            </a:r>
          </a:p>
        </p:txBody>
      </p:sp>
      <p:cxnSp>
        <p:nvCxnSpPr>
          <p:cNvPr id="64" name="Connecteur droit 63"/>
          <p:cNvCxnSpPr>
            <a:stCxn id="59" idx="6"/>
            <a:endCxn id="60" idx="2"/>
          </p:cNvCxnSpPr>
          <p:nvPr/>
        </p:nvCxnSpPr>
        <p:spPr>
          <a:xfrm>
            <a:off x="4895911" y="836624"/>
            <a:ext cx="2520484"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68" name="Forme 67"/>
          <p:cNvCxnSpPr>
            <a:stCxn id="43" idx="4"/>
            <a:endCxn id="59" idx="6"/>
          </p:cNvCxnSpPr>
          <p:nvPr/>
        </p:nvCxnSpPr>
        <p:spPr>
          <a:xfrm rot="5400000">
            <a:off x="4886971" y="593564"/>
            <a:ext cx="252000" cy="23412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70" name="Forme 69"/>
          <p:cNvCxnSpPr>
            <a:stCxn id="46" idx="4"/>
            <a:endCxn id="59" idx="6"/>
          </p:cNvCxnSpPr>
          <p:nvPr/>
        </p:nvCxnSpPr>
        <p:spPr>
          <a:xfrm rot="5400000">
            <a:off x="5211039" y="269496"/>
            <a:ext cx="252000" cy="882256"/>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72" name="Forme 71"/>
          <p:cNvCxnSpPr>
            <a:stCxn id="47" idx="4"/>
            <a:endCxn id="59" idx="6"/>
          </p:cNvCxnSpPr>
          <p:nvPr/>
        </p:nvCxnSpPr>
        <p:spPr>
          <a:xfrm rot="5400000">
            <a:off x="5535075" y="-54540"/>
            <a:ext cx="252000" cy="1530328"/>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75" name="Connecteur en angle 74"/>
          <p:cNvCxnSpPr>
            <a:stCxn id="48" idx="0"/>
            <a:endCxn id="59" idx="6"/>
          </p:cNvCxnSpPr>
          <p:nvPr/>
        </p:nvCxnSpPr>
        <p:spPr>
          <a:xfrm rot="16200000" flipV="1">
            <a:off x="4886971" y="845564"/>
            <a:ext cx="252000" cy="23412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78" name="Forme 77"/>
          <p:cNvCxnSpPr>
            <a:stCxn id="49" idx="0"/>
            <a:endCxn id="59" idx="6"/>
          </p:cNvCxnSpPr>
          <p:nvPr/>
        </p:nvCxnSpPr>
        <p:spPr>
          <a:xfrm rot="16200000" flipV="1">
            <a:off x="5211039" y="521496"/>
            <a:ext cx="252000" cy="882256"/>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80" name="Forme 79"/>
          <p:cNvCxnSpPr>
            <a:stCxn id="50" idx="0"/>
            <a:endCxn id="59" idx="6"/>
          </p:cNvCxnSpPr>
          <p:nvPr/>
        </p:nvCxnSpPr>
        <p:spPr>
          <a:xfrm rot="16200000" flipV="1">
            <a:off x="5535075" y="197460"/>
            <a:ext cx="252000" cy="1530328"/>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83" name="Forme 82"/>
          <p:cNvCxnSpPr>
            <a:stCxn id="51" idx="0"/>
            <a:endCxn id="59" idx="6"/>
          </p:cNvCxnSpPr>
          <p:nvPr/>
        </p:nvCxnSpPr>
        <p:spPr>
          <a:xfrm rot="16200000" flipV="1">
            <a:off x="5859111" y="-126576"/>
            <a:ext cx="252000" cy="21784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86" name="Forme 85"/>
          <p:cNvCxnSpPr>
            <a:stCxn id="52" idx="0"/>
            <a:endCxn id="60" idx="6"/>
          </p:cNvCxnSpPr>
          <p:nvPr/>
        </p:nvCxnSpPr>
        <p:spPr>
          <a:xfrm rot="16200000" flipV="1">
            <a:off x="8523445" y="845574"/>
            <a:ext cx="252000" cy="2341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37" name="ZoneTexte 36"/>
          <p:cNvSpPr txBox="1"/>
          <p:nvPr/>
        </p:nvSpPr>
        <p:spPr>
          <a:xfrm>
            <a:off x="2069036" y="44624"/>
            <a:ext cx="1584000" cy="1584000"/>
          </a:xfrm>
          <a:prstGeom prst="ellipse">
            <a:avLst/>
          </a:prstGeom>
          <a:solidFill>
            <a:schemeClr val="accent6"/>
          </a:solidFill>
        </p:spPr>
        <p:style>
          <a:lnRef idx="0">
            <a:schemeClr val="accent1"/>
          </a:lnRef>
          <a:fillRef idx="3">
            <a:schemeClr val="accent1"/>
          </a:fillRef>
          <a:effectRef idx="3">
            <a:schemeClr val="accent1"/>
          </a:effectRef>
          <a:fontRef idx="minor">
            <a:schemeClr val="lt1"/>
          </a:fontRef>
        </p:style>
        <p:txBody>
          <a:bodyPr wrap="square" lIns="0" rIns="0" rtlCol="0" anchor="ctr" anchorCtr="0">
            <a:noAutofit/>
          </a:bodyPr>
          <a:lstStyle/>
          <a:p>
            <a:pPr algn="ctr"/>
            <a:r>
              <a:rPr lang="fr-FR" sz="1400" b="1" dirty="0" smtClean="0">
                <a:solidFill>
                  <a:schemeClr val="accent6">
                    <a:lumMod val="50000"/>
                  </a:schemeClr>
                </a:solidFill>
              </a:rPr>
              <a:t>Design, innovation</a:t>
            </a:r>
          </a:p>
          <a:p>
            <a:pPr algn="ctr"/>
            <a:r>
              <a:rPr lang="fr-FR" sz="1400" b="1" dirty="0" smtClean="0">
                <a:solidFill>
                  <a:schemeClr val="accent6">
                    <a:lumMod val="50000"/>
                  </a:schemeClr>
                </a:solidFill>
              </a:rPr>
              <a:t>et créativité</a:t>
            </a:r>
          </a:p>
        </p:txBody>
      </p:sp>
      <p:sp>
        <p:nvSpPr>
          <p:cNvPr id="59" name="Ellipse 58"/>
          <p:cNvSpPr/>
          <p:nvPr/>
        </p:nvSpPr>
        <p:spPr>
          <a:xfrm>
            <a:off x="3779911" y="278624"/>
            <a:ext cx="1116000" cy="1116000"/>
          </a:xfrm>
          <a:prstGeom prst="ellipse">
            <a:avLst/>
          </a:prstGeom>
          <a:solidFill>
            <a:schemeClr val="bg1">
              <a:lumMod val="75000"/>
            </a:schemeClr>
          </a:solidFill>
          <a:ln>
            <a:solidFill>
              <a:schemeClr val="accent6"/>
            </a:solidFill>
          </a:ln>
        </p:spPr>
        <p:style>
          <a:lnRef idx="0">
            <a:schemeClr val="accent6"/>
          </a:lnRef>
          <a:fillRef idx="3">
            <a:schemeClr val="accent6"/>
          </a:fillRef>
          <a:effectRef idx="3">
            <a:schemeClr val="accent6"/>
          </a:effectRef>
          <a:fontRef idx="minor">
            <a:schemeClr val="lt1"/>
          </a:fontRef>
        </p:style>
        <p:txBody>
          <a:bodyPr wrap="none" lIns="0" rIns="0" rtlCol="0" anchor="ctr" anchorCtr="0">
            <a:noAutofit/>
          </a:bodyPr>
          <a:lstStyle/>
          <a:p>
            <a:pPr algn="ctr"/>
            <a:r>
              <a:rPr lang="fr-FR" sz="900" b="1" dirty="0" smtClean="0">
                <a:solidFill>
                  <a:schemeClr val="accent6">
                    <a:lumMod val="50000"/>
                  </a:schemeClr>
                </a:solidFill>
              </a:rPr>
              <a:t>Imaginer</a:t>
            </a:r>
          </a:p>
          <a:p>
            <a:pPr algn="ctr"/>
            <a:r>
              <a:rPr lang="fr-FR" sz="900" b="1" dirty="0" smtClean="0">
                <a:solidFill>
                  <a:schemeClr val="accent6">
                    <a:lumMod val="50000"/>
                  </a:schemeClr>
                </a:solidFill>
              </a:rPr>
              <a:t>des solutions en</a:t>
            </a:r>
          </a:p>
          <a:p>
            <a:pPr algn="ctr"/>
            <a:r>
              <a:rPr lang="fr-FR" sz="900" b="1" dirty="0" smtClean="0">
                <a:solidFill>
                  <a:schemeClr val="accent6">
                    <a:lumMod val="50000"/>
                  </a:schemeClr>
                </a:solidFill>
              </a:rPr>
              <a:t>réponse aux besoins,</a:t>
            </a:r>
          </a:p>
          <a:p>
            <a:pPr algn="ctr"/>
            <a:r>
              <a:rPr lang="fr-FR" sz="900" b="1" dirty="0" smtClean="0">
                <a:solidFill>
                  <a:schemeClr val="accent6">
                    <a:lumMod val="50000"/>
                  </a:schemeClr>
                </a:solidFill>
              </a:rPr>
              <a:t>matérialiser une idée</a:t>
            </a:r>
          </a:p>
          <a:p>
            <a:pPr algn="ctr"/>
            <a:r>
              <a:rPr lang="fr-FR" sz="900" b="1" dirty="0" smtClean="0">
                <a:solidFill>
                  <a:schemeClr val="accent6">
                    <a:lumMod val="50000"/>
                  </a:schemeClr>
                </a:solidFill>
              </a:rPr>
              <a:t>en intégrant une</a:t>
            </a:r>
          </a:p>
          <a:p>
            <a:pPr algn="ctr"/>
            <a:r>
              <a:rPr lang="fr-FR" sz="900" b="1" dirty="0" smtClean="0">
                <a:solidFill>
                  <a:schemeClr val="accent6">
                    <a:lumMod val="50000"/>
                  </a:schemeClr>
                </a:solidFill>
              </a:rPr>
              <a:t>dimension</a:t>
            </a:r>
          </a:p>
          <a:p>
            <a:pPr algn="ctr"/>
            <a:r>
              <a:rPr lang="fr-FR" sz="900" b="1" dirty="0" smtClean="0">
                <a:solidFill>
                  <a:schemeClr val="accent6">
                    <a:lumMod val="50000"/>
                  </a:schemeClr>
                </a:solidFill>
              </a:rPr>
              <a:t>design</a:t>
            </a:r>
          </a:p>
        </p:txBody>
      </p:sp>
      <p:sp>
        <p:nvSpPr>
          <p:cNvPr id="60" name="Ellipse 59"/>
          <p:cNvSpPr/>
          <p:nvPr/>
        </p:nvSpPr>
        <p:spPr>
          <a:xfrm>
            <a:off x="7416395" y="278624"/>
            <a:ext cx="1116000" cy="1116000"/>
          </a:xfrm>
          <a:prstGeom prst="ellipse">
            <a:avLst/>
          </a:prstGeom>
          <a:solidFill>
            <a:schemeClr val="bg1">
              <a:lumMod val="75000"/>
            </a:schemeClr>
          </a:solidFill>
          <a:ln>
            <a:solidFill>
              <a:schemeClr val="accent6"/>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6">
                    <a:lumMod val="50000"/>
                  </a:schemeClr>
                </a:solidFill>
              </a:rPr>
              <a:t>Réaliser, de manière collaborative,</a:t>
            </a:r>
          </a:p>
          <a:p>
            <a:pPr algn="ctr"/>
            <a:r>
              <a:rPr lang="fr-FR" sz="900" b="1" dirty="0" smtClean="0">
                <a:solidFill>
                  <a:schemeClr val="accent6">
                    <a:lumMod val="50000"/>
                  </a:schemeClr>
                </a:solidFill>
              </a:rPr>
              <a:t>le prototype d’un objet communicant</a:t>
            </a:r>
          </a:p>
        </p:txBody>
      </p:sp>
      <p:sp>
        <p:nvSpPr>
          <p:cNvPr id="43" name="ZoneTexte 42"/>
          <p:cNvSpPr txBox="1"/>
          <p:nvPr/>
        </p:nvSpPr>
        <p:spPr>
          <a:xfrm>
            <a:off x="4860031" y="44624"/>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DIC.1.1</a:t>
            </a:r>
            <a:endParaRPr lang="fr-FR" sz="700" b="1" dirty="0">
              <a:solidFill>
                <a:schemeClr val="bg1">
                  <a:lumMod val="75000"/>
                </a:schemeClr>
              </a:solidFill>
            </a:endParaRPr>
          </a:p>
        </p:txBody>
      </p:sp>
      <p:sp>
        <p:nvSpPr>
          <p:cNvPr id="46" name="ZoneTexte 45"/>
          <p:cNvSpPr txBox="1"/>
          <p:nvPr/>
        </p:nvSpPr>
        <p:spPr>
          <a:xfrm>
            <a:off x="5508167" y="44624"/>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DIC.1.2</a:t>
            </a:r>
            <a:endParaRPr lang="fr-FR" sz="700" b="1" dirty="0">
              <a:solidFill>
                <a:schemeClr val="bg1">
                  <a:lumMod val="75000"/>
                </a:schemeClr>
              </a:solidFill>
            </a:endParaRPr>
          </a:p>
        </p:txBody>
      </p:sp>
      <p:sp>
        <p:nvSpPr>
          <p:cNvPr id="47" name="ZoneTexte 46"/>
          <p:cNvSpPr txBox="1"/>
          <p:nvPr/>
        </p:nvSpPr>
        <p:spPr>
          <a:xfrm>
            <a:off x="6156239" y="44624"/>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DIC.1.3</a:t>
            </a:r>
            <a:endParaRPr lang="fr-FR" sz="700" b="1" dirty="0">
              <a:solidFill>
                <a:schemeClr val="bg1">
                  <a:lumMod val="75000"/>
                </a:schemeClr>
              </a:solidFill>
            </a:endParaRPr>
          </a:p>
        </p:txBody>
      </p:sp>
      <p:sp>
        <p:nvSpPr>
          <p:cNvPr id="48" name="ZoneTexte 47"/>
          <p:cNvSpPr txBox="1"/>
          <p:nvPr/>
        </p:nvSpPr>
        <p:spPr>
          <a:xfrm>
            <a:off x="4860031" y="1088624"/>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DIC.1.4</a:t>
            </a:r>
            <a:endParaRPr lang="fr-FR" sz="700" b="1" dirty="0">
              <a:solidFill>
                <a:schemeClr val="bg1">
                  <a:lumMod val="75000"/>
                </a:schemeClr>
              </a:solidFill>
            </a:endParaRPr>
          </a:p>
        </p:txBody>
      </p:sp>
      <p:sp>
        <p:nvSpPr>
          <p:cNvPr id="50" name="ZoneTexte 49"/>
          <p:cNvSpPr txBox="1"/>
          <p:nvPr/>
        </p:nvSpPr>
        <p:spPr>
          <a:xfrm>
            <a:off x="6156239" y="1088624"/>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DIC.1.6</a:t>
            </a:r>
            <a:endParaRPr lang="fr-FR" sz="700" b="1" dirty="0">
              <a:solidFill>
                <a:schemeClr val="bg1">
                  <a:lumMod val="75000"/>
                </a:schemeClr>
              </a:solidFill>
            </a:endParaRPr>
          </a:p>
        </p:txBody>
      </p:sp>
      <p:sp>
        <p:nvSpPr>
          <p:cNvPr id="49" name="ZoneTexte 48"/>
          <p:cNvSpPr txBox="1">
            <a:spLocks noChangeAspect="1"/>
          </p:cNvSpPr>
          <p:nvPr/>
        </p:nvSpPr>
        <p:spPr>
          <a:xfrm>
            <a:off x="5508167" y="1088624"/>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DIC.1.5</a:t>
            </a:r>
            <a:endParaRPr lang="fr-FR" sz="700" b="1" dirty="0">
              <a:solidFill>
                <a:schemeClr val="bg1">
                  <a:lumMod val="75000"/>
                </a:schemeClr>
              </a:solidFill>
            </a:endParaRPr>
          </a:p>
        </p:txBody>
      </p:sp>
      <p:sp>
        <p:nvSpPr>
          <p:cNvPr id="51" name="ZoneTexte 50"/>
          <p:cNvSpPr txBox="1"/>
          <p:nvPr/>
        </p:nvSpPr>
        <p:spPr>
          <a:xfrm>
            <a:off x="6804311" y="1088624"/>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DIC.1.7</a:t>
            </a:r>
            <a:endParaRPr lang="fr-FR" sz="700" b="1" dirty="0">
              <a:solidFill>
                <a:schemeClr val="bg1">
                  <a:lumMod val="75000"/>
                </a:schemeClr>
              </a:solidFill>
            </a:endParaRPr>
          </a:p>
        </p:txBody>
      </p:sp>
      <p:sp>
        <p:nvSpPr>
          <p:cNvPr id="52" name="ZoneTexte 51"/>
          <p:cNvSpPr txBox="1"/>
          <p:nvPr/>
        </p:nvSpPr>
        <p:spPr>
          <a:xfrm>
            <a:off x="8496495" y="1088624"/>
            <a:ext cx="540000" cy="5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DIC.2.1</a:t>
            </a:r>
            <a:endParaRPr lang="fr-FR" sz="700" b="1" dirty="0">
              <a:solidFill>
                <a:schemeClr val="bg1">
                  <a:lumMod val="75000"/>
                </a:schemeClr>
              </a:solidFill>
            </a:endParaRPr>
          </a:p>
        </p:txBody>
      </p:sp>
      <p:cxnSp>
        <p:nvCxnSpPr>
          <p:cNvPr id="107" name="Connecteur droit 106"/>
          <p:cNvCxnSpPr>
            <a:stCxn id="32" idx="6"/>
            <a:endCxn id="61" idx="2"/>
          </p:cNvCxnSpPr>
          <p:nvPr/>
        </p:nvCxnSpPr>
        <p:spPr>
          <a:xfrm>
            <a:off x="3653036" y="2564816"/>
            <a:ext cx="126875" cy="1588"/>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12" name="Connecteur en angle 111"/>
          <p:cNvCxnSpPr>
            <a:stCxn id="61" idx="6"/>
            <a:endCxn id="88" idx="4"/>
          </p:cNvCxnSpPr>
          <p:nvPr/>
        </p:nvCxnSpPr>
        <p:spPr>
          <a:xfrm flipV="1">
            <a:off x="4895911" y="2312816"/>
            <a:ext cx="234120" cy="2520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15" name="Forme 114"/>
          <p:cNvCxnSpPr>
            <a:stCxn id="61" idx="6"/>
            <a:endCxn id="89" idx="0"/>
          </p:cNvCxnSpPr>
          <p:nvPr/>
        </p:nvCxnSpPr>
        <p:spPr>
          <a:xfrm>
            <a:off x="4895911" y="2564816"/>
            <a:ext cx="234120" cy="2520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20" name="Forme 119"/>
          <p:cNvCxnSpPr>
            <a:stCxn id="61" idx="6"/>
            <a:endCxn id="90" idx="4"/>
          </p:cNvCxnSpPr>
          <p:nvPr/>
        </p:nvCxnSpPr>
        <p:spPr>
          <a:xfrm flipV="1">
            <a:off x="4895911" y="2312816"/>
            <a:ext cx="1206288" cy="2520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22" name="Forme 121"/>
          <p:cNvCxnSpPr>
            <a:stCxn id="61" idx="6"/>
            <a:endCxn id="91" idx="0"/>
          </p:cNvCxnSpPr>
          <p:nvPr/>
        </p:nvCxnSpPr>
        <p:spPr>
          <a:xfrm>
            <a:off x="4895911" y="2564816"/>
            <a:ext cx="1530264" cy="2520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24" name="Connecteur droit 123"/>
          <p:cNvCxnSpPr>
            <a:stCxn id="61" idx="6"/>
            <a:endCxn id="34" idx="2"/>
          </p:cNvCxnSpPr>
          <p:nvPr/>
        </p:nvCxnSpPr>
        <p:spPr>
          <a:xfrm>
            <a:off x="4895911" y="2564816"/>
            <a:ext cx="1692432"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28" name="Connecteur droit 127"/>
          <p:cNvCxnSpPr>
            <a:stCxn id="34" idx="1"/>
            <a:endCxn id="94" idx="5"/>
          </p:cNvCxnSpPr>
          <p:nvPr/>
        </p:nvCxnSpPr>
        <p:spPr>
          <a:xfrm>
            <a:off x="6751778" y="2170250"/>
            <a:ext cx="1413536" cy="1107485"/>
          </a:xfrm>
          <a:prstGeom prst="line">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30" name="Connecteur droit 129"/>
          <p:cNvCxnSpPr>
            <a:stCxn id="34" idx="3"/>
            <a:endCxn id="93" idx="7"/>
          </p:cNvCxnSpPr>
          <p:nvPr/>
        </p:nvCxnSpPr>
        <p:spPr>
          <a:xfrm flipV="1">
            <a:off x="6751778" y="1851897"/>
            <a:ext cx="1413536" cy="1107485"/>
          </a:xfrm>
          <a:prstGeom prst="line">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61" name="Ellipse 60"/>
          <p:cNvSpPr/>
          <p:nvPr/>
        </p:nvSpPr>
        <p:spPr>
          <a:xfrm>
            <a:off x="3779911" y="2006816"/>
            <a:ext cx="1116000" cy="1116000"/>
          </a:xfrm>
          <a:prstGeom prst="ellipse">
            <a:avLst/>
          </a:prstGeom>
          <a:solidFill>
            <a:schemeClr val="bg1">
              <a:lumMod val="7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900" b="1" dirty="0" smtClean="0">
                <a:solidFill>
                  <a:schemeClr val="accent5">
                    <a:lumMod val="50000"/>
                  </a:schemeClr>
                </a:solidFill>
              </a:rPr>
              <a:t>Comparer et commenter les évolutions des objets et systèmes</a:t>
            </a:r>
          </a:p>
        </p:txBody>
      </p:sp>
      <p:sp>
        <p:nvSpPr>
          <p:cNvPr id="34" name="Ellipse 33"/>
          <p:cNvSpPr/>
          <p:nvPr/>
        </p:nvSpPr>
        <p:spPr>
          <a:xfrm>
            <a:off x="6588343" y="2006816"/>
            <a:ext cx="1116000" cy="1116000"/>
          </a:xfrm>
          <a:prstGeom prst="ellipse">
            <a:avLst/>
          </a:prstGeom>
          <a:solidFill>
            <a:schemeClr val="bg1">
              <a:lumMod val="7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900" b="1" dirty="0" smtClean="0">
                <a:solidFill>
                  <a:schemeClr val="accent5">
                    <a:lumMod val="50000"/>
                  </a:schemeClr>
                </a:solidFill>
              </a:rPr>
              <a:t>Exprimer sa pensée à l’aide d’outils de description adaptés</a:t>
            </a:r>
          </a:p>
        </p:txBody>
      </p:sp>
      <p:sp>
        <p:nvSpPr>
          <p:cNvPr id="88" name="ZoneTexte 87"/>
          <p:cNvSpPr txBox="1">
            <a:spLocks noChangeAspect="1"/>
          </p:cNvSpPr>
          <p:nvPr/>
        </p:nvSpPr>
        <p:spPr>
          <a:xfrm>
            <a:off x="4860031" y="1772816"/>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OTSCIS.1.1</a:t>
            </a:r>
            <a:endParaRPr lang="fr-FR" sz="700" b="1" dirty="0">
              <a:solidFill>
                <a:schemeClr val="bg1">
                  <a:lumMod val="75000"/>
                </a:schemeClr>
              </a:solidFill>
            </a:endParaRPr>
          </a:p>
        </p:txBody>
      </p:sp>
      <p:sp>
        <p:nvSpPr>
          <p:cNvPr id="89" name="ZoneTexte 88"/>
          <p:cNvSpPr txBox="1">
            <a:spLocks/>
          </p:cNvSpPr>
          <p:nvPr/>
        </p:nvSpPr>
        <p:spPr>
          <a:xfrm>
            <a:off x="4860031" y="2816816"/>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OTSCIS.1.3</a:t>
            </a:r>
            <a:endParaRPr lang="fr-FR" sz="700" b="1" dirty="0">
              <a:solidFill>
                <a:schemeClr val="bg1">
                  <a:lumMod val="75000"/>
                </a:schemeClr>
              </a:solidFill>
            </a:endParaRPr>
          </a:p>
        </p:txBody>
      </p:sp>
      <p:sp>
        <p:nvSpPr>
          <p:cNvPr id="90" name="ZoneTexte 89"/>
          <p:cNvSpPr txBox="1">
            <a:spLocks/>
          </p:cNvSpPr>
          <p:nvPr/>
        </p:nvSpPr>
        <p:spPr>
          <a:xfrm>
            <a:off x="5832199" y="1772816"/>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OTSCIS.1.2</a:t>
            </a:r>
            <a:endParaRPr lang="fr-FR" sz="700" b="1" dirty="0">
              <a:solidFill>
                <a:schemeClr val="bg1">
                  <a:lumMod val="75000"/>
                </a:schemeClr>
              </a:solidFill>
            </a:endParaRPr>
          </a:p>
        </p:txBody>
      </p:sp>
      <p:sp>
        <p:nvSpPr>
          <p:cNvPr id="91" name="ZoneTexte 90"/>
          <p:cNvSpPr txBox="1">
            <a:spLocks noChangeAspect="1"/>
          </p:cNvSpPr>
          <p:nvPr/>
        </p:nvSpPr>
        <p:spPr>
          <a:xfrm>
            <a:off x="6156175" y="2816816"/>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OTSCIS.1.4</a:t>
            </a:r>
            <a:endParaRPr lang="fr-FR" sz="700" b="1" dirty="0">
              <a:solidFill>
                <a:schemeClr val="bg1">
                  <a:lumMod val="75000"/>
                </a:schemeClr>
              </a:solidFill>
            </a:endParaRPr>
          </a:p>
        </p:txBody>
      </p:sp>
      <p:sp>
        <p:nvSpPr>
          <p:cNvPr id="93" name="ZoneTexte 92"/>
          <p:cNvSpPr txBox="1">
            <a:spLocks noChangeAspect="1"/>
          </p:cNvSpPr>
          <p:nvPr/>
        </p:nvSpPr>
        <p:spPr>
          <a:xfrm>
            <a:off x="7704395" y="1772816"/>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OTSCIS.2.1</a:t>
            </a:r>
            <a:endParaRPr lang="fr-FR" sz="700" b="1" dirty="0">
              <a:solidFill>
                <a:schemeClr val="bg1">
                  <a:lumMod val="75000"/>
                </a:schemeClr>
              </a:solidFill>
            </a:endParaRPr>
          </a:p>
        </p:txBody>
      </p:sp>
      <p:sp>
        <p:nvSpPr>
          <p:cNvPr id="94" name="ZoneTexte 93"/>
          <p:cNvSpPr txBox="1">
            <a:spLocks noChangeAspect="1"/>
          </p:cNvSpPr>
          <p:nvPr/>
        </p:nvSpPr>
        <p:spPr>
          <a:xfrm>
            <a:off x="7704395" y="2816816"/>
            <a:ext cx="540000" cy="5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OTSCIS.2.2</a:t>
            </a:r>
            <a:endParaRPr lang="fr-FR" sz="700" b="1" dirty="0">
              <a:solidFill>
                <a:schemeClr val="bg1">
                  <a:lumMod val="75000"/>
                </a:schemeClr>
              </a:solidFill>
            </a:endParaRPr>
          </a:p>
        </p:txBody>
      </p:sp>
      <p:sp>
        <p:nvSpPr>
          <p:cNvPr id="32" name="ZoneTexte 31"/>
          <p:cNvSpPr txBox="1"/>
          <p:nvPr/>
        </p:nvSpPr>
        <p:spPr>
          <a:xfrm>
            <a:off x="2069036" y="1772816"/>
            <a:ext cx="1584000" cy="1584000"/>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5">
                    <a:lumMod val="50000"/>
                  </a:schemeClr>
                </a:solidFill>
              </a:rPr>
              <a:t>Les objets</a:t>
            </a:r>
          </a:p>
          <a:p>
            <a:pPr algn="ctr"/>
            <a:r>
              <a:rPr lang="fr-FR" sz="1400" b="1" dirty="0" smtClean="0">
                <a:solidFill>
                  <a:schemeClr val="accent5">
                    <a:lumMod val="50000"/>
                  </a:schemeClr>
                </a:solidFill>
              </a:rPr>
              <a:t>techniques,</a:t>
            </a:r>
          </a:p>
          <a:p>
            <a:pPr algn="ctr"/>
            <a:r>
              <a:rPr lang="fr-FR" sz="1400" b="1" dirty="0" smtClean="0">
                <a:solidFill>
                  <a:schemeClr val="accent5">
                    <a:lumMod val="50000"/>
                  </a:schemeClr>
                </a:solidFill>
              </a:rPr>
              <a:t>les services et</a:t>
            </a:r>
          </a:p>
          <a:p>
            <a:pPr algn="ctr"/>
            <a:r>
              <a:rPr lang="fr-FR" sz="1400" b="1" dirty="0" smtClean="0">
                <a:solidFill>
                  <a:schemeClr val="accent5">
                    <a:lumMod val="50000"/>
                  </a:schemeClr>
                </a:solidFill>
              </a:rPr>
              <a:t>les changements</a:t>
            </a:r>
          </a:p>
          <a:p>
            <a:pPr algn="ctr"/>
            <a:r>
              <a:rPr lang="fr-FR" sz="1400" b="1" dirty="0" smtClean="0">
                <a:solidFill>
                  <a:schemeClr val="accent5">
                    <a:lumMod val="50000"/>
                  </a:schemeClr>
                </a:solidFill>
              </a:rPr>
              <a:t>induits dans</a:t>
            </a:r>
          </a:p>
          <a:p>
            <a:pPr algn="ctr"/>
            <a:r>
              <a:rPr lang="fr-FR" sz="1400" b="1" dirty="0" smtClean="0">
                <a:solidFill>
                  <a:schemeClr val="accent5">
                    <a:lumMod val="50000"/>
                  </a:schemeClr>
                </a:solidFill>
              </a:rPr>
              <a:t>la société</a:t>
            </a:r>
          </a:p>
        </p:txBody>
      </p:sp>
      <p:cxnSp>
        <p:nvCxnSpPr>
          <p:cNvPr id="136" name="Connecteur droit 135"/>
          <p:cNvCxnSpPr>
            <a:stCxn id="38" idx="6"/>
            <a:endCxn id="62" idx="2"/>
          </p:cNvCxnSpPr>
          <p:nvPr/>
        </p:nvCxnSpPr>
        <p:spPr>
          <a:xfrm>
            <a:off x="3653036" y="4334833"/>
            <a:ext cx="126875"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38" name="ZoneTexte 37"/>
          <p:cNvSpPr txBox="1"/>
          <p:nvPr/>
        </p:nvSpPr>
        <p:spPr>
          <a:xfrm>
            <a:off x="2069036" y="3542833"/>
            <a:ext cx="1584000" cy="1584000"/>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2">
                    <a:lumMod val="50000"/>
                  </a:schemeClr>
                </a:solidFill>
              </a:rPr>
              <a:t>La </a:t>
            </a:r>
          </a:p>
          <a:p>
            <a:pPr algn="ctr"/>
            <a:r>
              <a:rPr lang="fr-FR" sz="1400" b="1" dirty="0" smtClean="0">
                <a:solidFill>
                  <a:schemeClr val="accent2">
                    <a:lumMod val="50000"/>
                  </a:schemeClr>
                </a:solidFill>
              </a:rPr>
              <a:t>modélisation</a:t>
            </a:r>
          </a:p>
          <a:p>
            <a:pPr algn="ctr"/>
            <a:r>
              <a:rPr lang="fr-FR" sz="1400" b="1" dirty="0" smtClean="0">
                <a:solidFill>
                  <a:schemeClr val="accent2">
                    <a:lumMod val="50000"/>
                  </a:schemeClr>
                </a:solidFill>
              </a:rPr>
              <a:t>et la simulation</a:t>
            </a:r>
          </a:p>
          <a:p>
            <a:pPr algn="ctr"/>
            <a:r>
              <a:rPr lang="fr-FR" sz="1400" b="1" dirty="0" smtClean="0">
                <a:solidFill>
                  <a:schemeClr val="accent2">
                    <a:lumMod val="50000"/>
                  </a:schemeClr>
                </a:solidFill>
              </a:rPr>
              <a:t>des objets et</a:t>
            </a:r>
          </a:p>
          <a:p>
            <a:pPr algn="ctr"/>
            <a:r>
              <a:rPr lang="fr-FR" sz="1400" b="1" dirty="0" smtClean="0">
                <a:solidFill>
                  <a:schemeClr val="accent2">
                    <a:lumMod val="50000"/>
                  </a:schemeClr>
                </a:solidFill>
              </a:rPr>
              <a:t>systèmes </a:t>
            </a:r>
          </a:p>
          <a:p>
            <a:pPr algn="ctr"/>
            <a:r>
              <a:rPr lang="fr-FR" sz="1400" b="1" dirty="0" smtClean="0">
                <a:solidFill>
                  <a:schemeClr val="accent2">
                    <a:lumMod val="50000"/>
                  </a:schemeClr>
                </a:solidFill>
              </a:rPr>
              <a:t>techniques</a:t>
            </a:r>
            <a:endParaRPr lang="fr-FR" sz="1400" b="1" dirty="0">
              <a:solidFill>
                <a:schemeClr val="accent2">
                  <a:lumMod val="50000"/>
                </a:schemeClr>
              </a:solidFill>
            </a:endParaRPr>
          </a:p>
        </p:txBody>
      </p:sp>
      <p:cxnSp>
        <p:nvCxnSpPr>
          <p:cNvPr id="141" name="Forme 140"/>
          <p:cNvCxnSpPr>
            <a:stCxn id="96" idx="4"/>
            <a:endCxn id="62" idx="6"/>
          </p:cNvCxnSpPr>
          <p:nvPr/>
        </p:nvCxnSpPr>
        <p:spPr>
          <a:xfrm rot="5400000">
            <a:off x="4886971" y="4091773"/>
            <a:ext cx="252000" cy="23412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3" name="Forme 142"/>
          <p:cNvCxnSpPr>
            <a:stCxn id="98" idx="4"/>
            <a:endCxn id="62" idx="6"/>
          </p:cNvCxnSpPr>
          <p:nvPr/>
        </p:nvCxnSpPr>
        <p:spPr>
          <a:xfrm rot="5400000">
            <a:off x="5211039" y="3767705"/>
            <a:ext cx="252000" cy="882256"/>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5" name="Forme 144"/>
          <p:cNvCxnSpPr>
            <a:stCxn id="99" idx="4"/>
            <a:endCxn id="62" idx="6"/>
          </p:cNvCxnSpPr>
          <p:nvPr/>
        </p:nvCxnSpPr>
        <p:spPr>
          <a:xfrm rot="5400000">
            <a:off x="5535043" y="3443701"/>
            <a:ext cx="252000" cy="1530264"/>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7" name="Forme 146"/>
          <p:cNvCxnSpPr>
            <a:stCxn id="95" idx="0"/>
            <a:endCxn id="62" idx="6"/>
          </p:cNvCxnSpPr>
          <p:nvPr/>
        </p:nvCxnSpPr>
        <p:spPr>
          <a:xfrm rot="16200000" flipV="1">
            <a:off x="4886971" y="4343773"/>
            <a:ext cx="252000" cy="23412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49" name="Forme 148"/>
          <p:cNvCxnSpPr>
            <a:stCxn id="97" idx="0"/>
            <a:endCxn id="62" idx="6"/>
          </p:cNvCxnSpPr>
          <p:nvPr/>
        </p:nvCxnSpPr>
        <p:spPr>
          <a:xfrm rot="16200000" flipV="1">
            <a:off x="5211039" y="4019705"/>
            <a:ext cx="252000" cy="882256"/>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2" name="Forme 151"/>
          <p:cNvCxnSpPr>
            <a:stCxn id="100" idx="0"/>
            <a:endCxn id="62" idx="6"/>
          </p:cNvCxnSpPr>
          <p:nvPr/>
        </p:nvCxnSpPr>
        <p:spPr>
          <a:xfrm rot="16200000" flipV="1">
            <a:off x="5535043" y="3695701"/>
            <a:ext cx="252000" cy="1530264"/>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4" name="Forme 153"/>
          <p:cNvCxnSpPr>
            <a:stCxn id="55" idx="0"/>
            <a:endCxn id="62" idx="6"/>
          </p:cNvCxnSpPr>
          <p:nvPr/>
        </p:nvCxnSpPr>
        <p:spPr>
          <a:xfrm rot="16200000" flipV="1">
            <a:off x="5859111" y="3371633"/>
            <a:ext cx="252000" cy="21784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58" name="Forme 157"/>
          <p:cNvCxnSpPr>
            <a:stCxn id="102" idx="4"/>
            <a:endCxn id="35" idx="6"/>
          </p:cNvCxnSpPr>
          <p:nvPr/>
        </p:nvCxnSpPr>
        <p:spPr>
          <a:xfrm rot="5400000">
            <a:off x="8523445" y="4091783"/>
            <a:ext cx="252000" cy="2341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0" name="Connecteur en angle 159"/>
          <p:cNvCxnSpPr>
            <a:stCxn id="101" idx="0"/>
            <a:endCxn id="35" idx="6"/>
          </p:cNvCxnSpPr>
          <p:nvPr/>
        </p:nvCxnSpPr>
        <p:spPr>
          <a:xfrm rot="16200000" flipV="1">
            <a:off x="8523445" y="4343783"/>
            <a:ext cx="252000" cy="2341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95" name="ZoneTexte 94"/>
          <p:cNvSpPr txBox="1"/>
          <p:nvPr/>
        </p:nvSpPr>
        <p:spPr>
          <a:xfrm>
            <a:off x="4860031" y="4586833"/>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MSOST.1.2</a:t>
            </a:r>
            <a:endParaRPr lang="fr-FR" sz="700" b="1" dirty="0">
              <a:solidFill>
                <a:schemeClr val="bg1">
                  <a:lumMod val="75000"/>
                </a:schemeClr>
              </a:solidFill>
            </a:endParaRPr>
          </a:p>
        </p:txBody>
      </p:sp>
      <p:sp>
        <p:nvSpPr>
          <p:cNvPr id="96" name="ZoneTexte 95"/>
          <p:cNvSpPr txBox="1"/>
          <p:nvPr/>
        </p:nvSpPr>
        <p:spPr>
          <a:xfrm>
            <a:off x="4860031" y="3542833"/>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MSOST.1.1</a:t>
            </a:r>
            <a:endParaRPr lang="fr-FR" sz="700" b="1" dirty="0">
              <a:solidFill>
                <a:schemeClr val="bg1">
                  <a:lumMod val="75000"/>
                </a:schemeClr>
              </a:solidFill>
            </a:endParaRPr>
          </a:p>
        </p:txBody>
      </p:sp>
      <p:sp>
        <p:nvSpPr>
          <p:cNvPr id="97" name="ZoneTexte 96"/>
          <p:cNvSpPr txBox="1"/>
          <p:nvPr/>
        </p:nvSpPr>
        <p:spPr>
          <a:xfrm>
            <a:off x="5508167" y="4586833"/>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MSOST.1.4</a:t>
            </a:r>
            <a:endParaRPr lang="fr-FR" sz="700" b="1" dirty="0">
              <a:solidFill>
                <a:schemeClr val="bg1">
                  <a:lumMod val="75000"/>
                </a:schemeClr>
              </a:solidFill>
            </a:endParaRPr>
          </a:p>
        </p:txBody>
      </p:sp>
      <p:sp>
        <p:nvSpPr>
          <p:cNvPr id="98" name="ZoneTexte 97"/>
          <p:cNvSpPr txBox="1"/>
          <p:nvPr/>
        </p:nvSpPr>
        <p:spPr>
          <a:xfrm>
            <a:off x="5508167" y="3542833"/>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MSOST.1.3</a:t>
            </a:r>
            <a:endParaRPr lang="fr-FR" sz="700" b="1" dirty="0">
              <a:solidFill>
                <a:schemeClr val="bg1">
                  <a:lumMod val="75000"/>
                </a:schemeClr>
              </a:solidFill>
            </a:endParaRPr>
          </a:p>
        </p:txBody>
      </p:sp>
      <p:sp>
        <p:nvSpPr>
          <p:cNvPr id="99" name="ZoneTexte 98"/>
          <p:cNvSpPr txBox="1"/>
          <p:nvPr/>
        </p:nvSpPr>
        <p:spPr>
          <a:xfrm>
            <a:off x="6156175" y="3542833"/>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MSOST.1.5</a:t>
            </a:r>
            <a:endParaRPr lang="fr-FR" sz="700" b="1" dirty="0">
              <a:solidFill>
                <a:schemeClr val="bg1">
                  <a:lumMod val="75000"/>
                </a:schemeClr>
              </a:solidFill>
            </a:endParaRPr>
          </a:p>
        </p:txBody>
      </p:sp>
      <p:sp>
        <p:nvSpPr>
          <p:cNvPr id="100" name="ZoneTexte 99"/>
          <p:cNvSpPr txBox="1"/>
          <p:nvPr/>
        </p:nvSpPr>
        <p:spPr>
          <a:xfrm>
            <a:off x="6156175" y="4586833"/>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MSOST.1.6</a:t>
            </a:r>
            <a:endParaRPr lang="fr-FR" sz="700" b="1" dirty="0">
              <a:solidFill>
                <a:schemeClr val="bg1">
                  <a:lumMod val="75000"/>
                </a:schemeClr>
              </a:solidFill>
            </a:endParaRPr>
          </a:p>
        </p:txBody>
      </p:sp>
      <p:sp>
        <p:nvSpPr>
          <p:cNvPr id="101" name="ZoneTexte 100"/>
          <p:cNvSpPr txBox="1"/>
          <p:nvPr/>
        </p:nvSpPr>
        <p:spPr>
          <a:xfrm>
            <a:off x="8496495" y="4586833"/>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MSOST.2.2</a:t>
            </a:r>
            <a:endParaRPr lang="fr-FR" sz="700" b="1" dirty="0">
              <a:solidFill>
                <a:schemeClr val="bg1">
                  <a:lumMod val="75000"/>
                </a:schemeClr>
              </a:solidFill>
            </a:endParaRPr>
          </a:p>
        </p:txBody>
      </p:sp>
      <p:sp>
        <p:nvSpPr>
          <p:cNvPr id="102" name="ZoneTexte 101"/>
          <p:cNvSpPr txBox="1"/>
          <p:nvPr/>
        </p:nvSpPr>
        <p:spPr>
          <a:xfrm>
            <a:off x="8496495" y="3542833"/>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MSOST.2.1</a:t>
            </a:r>
            <a:endParaRPr lang="fr-FR" sz="700" b="1" dirty="0">
              <a:solidFill>
                <a:schemeClr val="bg1">
                  <a:lumMod val="75000"/>
                </a:schemeClr>
              </a:solidFill>
            </a:endParaRPr>
          </a:p>
        </p:txBody>
      </p:sp>
      <p:sp>
        <p:nvSpPr>
          <p:cNvPr id="55" name="ZoneTexte 54"/>
          <p:cNvSpPr txBox="1"/>
          <p:nvPr/>
        </p:nvSpPr>
        <p:spPr>
          <a:xfrm>
            <a:off x="6804311" y="4586833"/>
            <a:ext cx="540000" cy="5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MSOST.1.7</a:t>
            </a:r>
            <a:endParaRPr lang="fr-FR" sz="700" b="1" dirty="0">
              <a:solidFill>
                <a:schemeClr val="bg1">
                  <a:lumMod val="75000"/>
                </a:schemeClr>
              </a:solidFill>
            </a:endParaRPr>
          </a:p>
        </p:txBody>
      </p:sp>
      <p:sp>
        <p:nvSpPr>
          <p:cNvPr id="62" name="Ellipse 61"/>
          <p:cNvSpPr/>
          <p:nvPr/>
        </p:nvSpPr>
        <p:spPr>
          <a:xfrm>
            <a:off x="3779911" y="3776833"/>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Analyser le fonctionnement et la structure d’un objet</a:t>
            </a:r>
          </a:p>
        </p:txBody>
      </p:sp>
      <p:cxnSp>
        <p:nvCxnSpPr>
          <p:cNvPr id="139" name="Connecteur droit 138"/>
          <p:cNvCxnSpPr>
            <a:stCxn id="62" idx="6"/>
            <a:endCxn id="35" idx="2"/>
          </p:cNvCxnSpPr>
          <p:nvPr/>
        </p:nvCxnSpPr>
        <p:spPr>
          <a:xfrm>
            <a:off x="4895911" y="4334833"/>
            <a:ext cx="2520484"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3" name="Connecteur droit 162"/>
          <p:cNvCxnSpPr>
            <a:stCxn id="39" idx="6"/>
            <a:endCxn id="63" idx="2"/>
          </p:cNvCxnSpPr>
          <p:nvPr/>
        </p:nvCxnSpPr>
        <p:spPr>
          <a:xfrm>
            <a:off x="3653036" y="6021376"/>
            <a:ext cx="126875"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5" name="Forme 164"/>
          <p:cNvCxnSpPr>
            <a:stCxn id="63" idx="6"/>
            <a:endCxn id="116" idx="4"/>
          </p:cNvCxnSpPr>
          <p:nvPr/>
        </p:nvCxnSpPr>
        <p:spPr>
          <a:xfrm flipV="1">
            <a:off x="4895911" y="5769376"/>
            <a:ext cx="558216" cy="252000"/>
          </a:xfrm>
          <a:prstGeom prst="bentConnector2">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9" name="Connecteur droit 168"/>
          <p:cNvCxnSpPr>
            <a:stCxn id="103" idx="3"/>
            <a:endCxn id="36" idx="7"/>
          </p:cNvCxnSpPr>
          <p:nvPr/>
        </p:nvCxnSpPr>
        <p:spPr>
          <a:xfrm flipV="1">
            <a:off x="5911280" y="5626810"/>
            <a:ext cx="1629628" cy="1071421"/>
          </a:xfrm>
          <a:prstGeom prst="line">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1" name="Connecteur droit 170"/>
          <p:cNvCxnSpPr>
            <a:stCxn id="104" idx="5"/>
            <a:endCxn id="36" idx="1"/>
          </p:cNvCxnSpPr>
          <p:nvPr/>
        </p:nvCxnSpPr>
        <p:spPr>
          <a:xfrm flipH="1" flipV="1">
            <a:off x="6751778" y="5626810"/>
            <a:ext cx="1413536" cy="1071421"/>
          </a:xfrm>
          <a:prstGeom prst="line">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75" name="Connecteur droit 174"/>
          <p:cNvCxnSpPr>
            <a:stCxn id="105" idx="7"/>
            <a:endCxn id="36" idx="3"/>
          </p:cNvCxnSpPr>
          <p:nvPr/>
        </p:nvCxnSpPr>
        <p:spPr>
          <a:xfrm flipH="1">
            <a:off x="6751778" y="5308457"/>
            <a:ext cx="1413536" cy="1107485"/>
          </a:xfrm>
          <a:prstGeom prst="line">
            <a:avLst/>
          </a:prstGeom>
          <a:ln w="254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67" name="Connecteur droit 166"/>
          <p:cNvCxnSpPr>
            <a:stCxn id="36" idx="2"/>
            <a:endCxn id="63" idx="6"/>
          </p:cNvCxnSpPr>
          <p:nvPr/>
        </p:nvCxnSpPr>
        <p:spPr>
          <a:xfrm flipH="1">
            <a:off x="4895911" y="6021376"/>
            <a:ext cx="1692432" cy="0"/>
          </a:xfrm>
          <a:prstGeom prst="line">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39" name="ZoneTexte 38"/>
          <p:cNvSpPr txBox="1"/>
          <p:nvPr/>
        </p:nvSpPr>
        <p:spPr>
          <a:xfrm>
            <a:off x="2069036" y="5229376"/>
            <a:ext cx="1584000" cy="1584000"/>
          </a:xfrm>
          <a:prstGeom prst="ellipse">
            <a:avLst/>
          </a:prstGeom>
          <a:solidFill>
            <a:schemeClr val="accent3"/>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3">
                    <a:lumMod val="50000"/>
                  </a:schemeClr>
                </a:solidFill>
              </a:rPr>
              <a:t>L’informatique</a:t>
            </a:r>
          </a:p>
          <a:p>
            <a:pPr algn="ctr"/>
            <a:r>
              <a:rPr lang="fr-FR" sz="1400" b="1" dirty="0" smtClean="0">
                <a:solidFill>
                  <a:schemeClr val="accent3">
                    <a:lumMod val="50000"/>
                  </a:schemeClr>
                </a:solidFill>
              </a:rPr>
              <a:t>et la</a:t>
            </a:r>
          </a:p>
          <a:p>
            <a:pPr algn="ctr"/>
            <a:r>
              <a:rPr lang="fr-FR" sz="1400" b="1" dirty="0" smtClean="0">
                <a:solidFill>
                  <a:schemeClr val="accent3">
                    <a:lumMod val="50000"/>
                  </a:schemeClr>
                </a:solidFill>
              </a:rPr>
              <a:t>programmation</a:t>
            </a:r>
            <a:endParaRPr lang="fr-FR" sz="1400" b="1" dirty="0">
              <a:solidFill>
                <a:schemeClr val="accent3">
                  <a:lumMod val="50000"/>
                </a:schemeClr>
              </a:solidFill>
            </a:endParaRPr>
          </a:p>
        </p:txBody>
      </p:sp>
      <p:sp>
        <p:nvSpPr>
          <p:cNvPr id="63" name="Ellipse 62"/>
          <p:cNvSpPr/>
          <p:nvPr/>
        </p:nvSpPr>
        <p:spPr>
          <a:xfrm>
            <a:off x="3779911" y="5463376"/>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Comprendre le fonctionnement d’un réseau informatique</a:t>
            </a:r>
          </a:p>
        </p:txBody>
      </p:sp>
      <p:sp>
        <p:nvSpPr>
          <p:cNvPr id="36" name="Ellipse 35"/>
          <p:cNvSpPr/>
          <p:nvPr/>
        </p:nvSpPr>
        <p:spPr>
          <a:xfrm>
            <a:off x="6588343" y="5463376"/>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Écrire,</a:t>
            </a:r>
          </a:p>
          <a:p>
            <a:pPr algn="ctr"/>
            <a:r>
              <a:rPr lang="fr-FR" sz="900" b="1" dirty="0" smtClean="0">
                <a:solidFill>
                  <a:schemeClr val="accent3">
                    <a:lumMod val="50000"/>
                  </a:schemeClr>
                </a:solidFill>
              </a:rPr>
              <a:t>mettre au point et exécuter un programme</a:t>
            </a:r>
          </a:p>
        </p:txBody>
      </p:sp>
      <p:sp>
        <p:nvSpPr>
          <p:cNvPr id="103" name="ZoneTexte 102"/>
          <p:cNvSpPr txBox="1"/>
          <p:nvPr/>
        </p:nvSpPr>
        <p:spPr>
          <a:xfrm>
            <a:off x="5832199" y="6237312"/>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IP.2.3</a:t>
            </a:r>
          </a:p>
        </p:txBody>
      </p:sp>
      <p:sp>
        <p:nvSpPr>
          <p:cNvPr id="104" name="ZoneTexte 103"/>
          <p:cNvSpPr txBox="1"/>
          <p:nvPr/>
        </p:nvSpPr>
        <p:spPr>
          <a:xfrm>
            <a:off x="7704395" y="6237312"/>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IP.2.2</a:t>
            </a:r>
            <a:endParaRPr lang="fr-FR" sz="700" b="1" dirty="0">
              <a:solidFill>
                <a:schemeClr val="bg1">
                  <a:lumMod val="75000"/>
                </a:schemeClr>
              </a:solidFill>
            </a:endParaRPr>
          </a:p>
        </p:txBody>
      </p:sp>
      <p:sp>
        <p:nvSpPr>
          <p:cNvPr id="105" name="ZoneTexte 104"/>
          <p:cNvSpPr txBox="1"/>
          <p:nvPr/>
        </p:nvSpPr>
        <p:spPr>
          <a:xfrm>
            <a:off x="7704395" y="5229376"/>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IP.2.1</a:t>
            </a:r>
            <a:endParaRPr lang="fr-FR" sz="700" b="1" dirty="0">
              <a:solidFill>
                <a:schemeClr val="bg1">
                  <a:lumMod val="75000"/>
                </a:schemeClr>
              </a:solidFill>
            </a:endParaRPr>
          </a:p>
        </p:txBody>
      </p:sp>
      <p:sp>
        <p:nvSpPr>
          <p:cNvPr id="176" name="ZoneTexte 175"/>
          <p:cNvSpPr txBox="1"/>
          <p:nvPr/>
        </p:nvSpPr>
        <p:spPr>
          <a:xfrm>
            <a:off x="2141036" y="116624"/>
            <a:ext cx="1440000" cy="1440000"/>
          </a:xfrm>
          <a:prstGeom prst="ellipse">
            <a:avLst/>
          </a:prstGeom>
          <a:solidFill>
            <a:schemeClr val="accent6">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DIC</a:t>
            </a:r>
            <a:endParaRPr lang="fr-FR" sz="2000" b="1" dirty="0">
              <a:solidFill>
                <a:schemeClr val="bg1">
                  <a:lumMod val="75000"/>
                </a:schemeClr>
              </a:solidFill>
            </a:endParaRPr>
          </a:p>
        </p:txBody>
      </p:sp>
      <p:sp>
        <p:nvSpPr>
          <p:cNvPr id="177" name="ZoneTexte 176"/>
          <p:cNvSpPr txBox="1"/>
          <p:nvPr/>
        </p:nvSpPr>
        <p:spPr>
          <a:xfrm>
            <a:off x="2141035" y="1844815"/>
            <a:ext cx="1440000" cy="1440000"/>
          </a:xfrm>
          <a:prstGeom prst="ellipse">
            <a:avLst/>
          </a:prstGeom>
          <a:solidFill>
            <a:schemeClr val="accent5">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OTSCIS</a:t>
            </a:r>
            <a:endParaRPr lang="fr-FR" sz="2000" b="1" dirty="0">
              <a:solidFill>
                <a:schemeClr val="bg1">
                  <a:lumMod val="75000"/>
                </a:schemeClr>
              </a:solidFill>
            </a:endParaRPr>
          </a:p>
        </p:txBody>
      </p:sp>
      <p:sp>
        <p:nvSpPr>
          <p:cNvPr id="178" name="ZoneTexte 177"/>
          <p:cNvSpPr txBox="1"/>
          <p:nvPr/>
        </p:nvSpPr>
        <p:spPr>
          <a:xfrm>
            <a:off x="2141036" y="3614833"/>
            <a:ext cx="1440000" cy="14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MSOST</a:t>
            </a:r>
            <a:endParaRPr lang="fr-FR" sz="2000" b="1" dirty="0">
              <a:solidFill>
                <a:schemeClr val="bg1">
                  <a:lumMod val="75000"/>
                </a:schemeClr>
              </a:solidFill>
            </a:endParaRPr>
          </a:p>
        </p:txBody>
      </p:sp>
      <p:sp>
        <p:nvSpPr>
          <p:cNvPr id="179" name="ZoneTexte 178"/>
          <p:cNvSpPr txBox="1"/>
          <p:nvPr/>
        </p:nvSpPr>
        <p:spPr>
          <a:xfrm>
            <a:off x="2141036" y="5301376"/>
            <a:ext cx="1440000" cy="14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IP</a:t>
            </a:r>
            <a:endParaRPr lang="fr-FR" sz="2000" b="1" dirty="0">
              <a:solidFill>
                <a:schemeClr val="bg1">
                  <a:lumMod val="75000"/>
                </a:schemeClr>
              </a:solidFill>
            </a:endParaRPr>
          </a:p>
        </p:txBody>
      </p:sp>
      <p:sp>
        <p:nvSpPr>
          <p:cNvPr id="180" name="ZoneTexte 179"/>
          <p:cNvSpPr txBox="1"/>
          <p:nvPr/>
        </p:nvSpPr>
        <p:spPr>
          <a:xfrm>
            <a:off x="3923928" y="3356992"/>
            <a:ext cx="184731" cy="369332"/>
          </a:xfrm>
          <a:prstGeom prst="rect">
            <a:avLst/>
          </a:prstGeom>
          <a:noFill/>
        </p:spPr>
        <p:txBody>
          <a:bodyPr wrap="none" rtlCol="0">
            <a:spAutoFit/>
          </a:bodyPr>
          <a:lstStyle/>
          <a:p>
            <a:endParaRPr lang="fr-FR" dirty="0"/>
          </a:p>
        </p:txBody>
      </p:sp>
      <p:sp>
        <p:nvSpPr>
          <p:cNvPr id="35" name="Ellipse 34"/>
          <p:cNvSpPr/>
          <p:nvPr/>
        </p:nvSpPr>
        <p:spPr>
          <a:xfrm>
            <a:off x="7416395" y="3776833"/>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Utiliser une modélisation et simuler le comportement d’un objet</a:t>
            </a:r>
          </a:p>
        </p:txBody>
      </p:sp>
      <p:sp>
        <p:nvSpPr>
          <p:cNvPr id="116" name="ZoneTexte 115"/>
          <p:cNvSpPr txBox="1"/>
          <p:nvPr/>
        </p:nvSpPr>
        <p:spPr>
          <a:xfrm>
            <a:off x="5184127" y="5229376"/>
            <a:ext cx="540000" cy="540000"/>
          </a:xfrm>
          <a:prstGeom prst="ellipse">
            <a:avLst/>
          </a:prstGeom>
          <a:solidFill>
            <a:schemeClr val="accent3">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700" b="1" dirty="0" smtClean="0">
                <a:solidFill>
                  <a:schemeClr val="bg1">
                    <a:lumMod val="75000"/>
                  </a:schemeClr>
                </a:solidFill>
              </a:rPr>
              <a:t>IP.1.1</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20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000"/>
                                        <p:tgtEl>
                                          <p:spTgt spid="3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20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2000"/>
                                        <p:tgtEl>
                                          <p:spTgt spid="59"/>
                                        </p:tgtEl>
                                      </p:cBhvr>
                                    </p:animEffect>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500"/>
                                        <p:tgtEl>
                                          <p:spTgt spid="6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75"/>
                                        </p:tgtEl>
                                        <p:attrNameLst>
                                          <p:attrName>style.visibility</p:attrName>
                                        </p:attrNameLst>
                                      </p:cBhvr>
                                      <p:to>
                                        <p:strVal val="visible"/>
                                      </p:to>
                                    </p:set>
                                    <p:animEffect transition="in" filter="fade">
                                      <p:cBhvr>
                                        <p:cTn id="29" dur="500"/>
                                        <p:tgtEl>
                                          <p:spTgt spid="7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500"/>
                                        <p:tgtEl>
                                          <p:spTgt spid="7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72"/>
                                        </p:tgtEl>
                                        <p:attrNameLst>
                                          <p:attrName>style.visibility</p:attrName>
                                        </p:attrNameLst>
                                      </p:cBhvr>
                                      <p:to>
                                        <p:strVal val="visible"/>
                                      </p:to>
                                    </p:set>
                                    <p:animEffect transition="in" filter="fade">
                                      <p:cBhvr>
                                        <p:cTn id="50" dur="500"/>
                                        <p:tgtEl>
                                          <p:spTgt spid="7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childTnLst>
                          </p:cTn>
                        </p:par>
                        <p:par>
                          <p:cTn id="54" fill="hold">
                            <p:stCondLst>
                              <p:cond delay="4500"/>
                            </p:stCondLst>
                            <p:childTnLst>
                              <p:par>
                                <p:cTn id="55" presetID="10"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500"/>
                                        <p:tgtEl>
                                          <p:spTgt spid="8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par>
                          <p:cTn id="61" fill="hold">
                            <p:stCondLst>
                              <p:cond delay="5000"/>
                            </p:stCondLst>
                            <p:childTnLst>
                              <p:par>
                                <p:cTn id="62" presetID="10" presetClass="entr" presetSubtype="0" fill="hold" nodeType="afterEffect">
                                  <p:stCondLst>
                                    <p:cond delay="0"/>
                                  </p:stCondLst>
                                  <p:childTnLst>
                                    <p:set>
                                      <p:cBhvr>
                                        <p:cTn id="63" dur="1" fill="hold">
                                          <p:stCondLst>
                                            <p:cond delay="0"/>
                                          </p:stCondLst>
                                        </p:cTn>
                                        <p:tgtEl>
                                          <p:spTgt spid="83"/>
                                        </p:tgtEl>
                                        <p:attrNameLst>
                                          <p:attrName>style.visibility</p:attrName>
                                        </p:attrNameLst>
                                      </p:cBhvr>
                                      <p:to>
                                        <p:strVal val="visible"/>
                                      </p:to>
                                    </p:set>
                                    <p:animEffect transition="in" filter="fade">
                                      <p:cBhvr>
                                        <p:cTn id="64" dur="500"/>
                                        <p:tgtEl>
                                          <p:spTgt spid="8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500"/>
                                        <p:tgtEl>
                                          <p:spTgt spid="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fade">
                                      <p:cBhvr>
                                        <p:cTn id="72" dur="2000"/>
                                        <p:tgtEl>
                                          <p:spTgt spid="6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0"/>
                                        </p:tgtEl>
                                        <p:attrNameLst>
                                          <p:attrName>style.visibility</p:attrName>
                                        </p:attrNameLst>
                                      </p:cBhvr>
                                      <p:to>
                                        <p:strVal val="visible"/>
                                      </p:to>
                                    </p:set>
                                    <p:animEffect transition="in" filter="fade">
                                      <p:cBhvr>
                                        <p:cTn id="75" dur="2000"/>
                                        <p:tgtEl>
                                          <p:spTgt spid="6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76"/>
                                        </p:tgtEl>
                                        <p:attrNameLst>
                                          <p:attrName>style.visibility</p:attrName>
                                        </p:attrNameLst>
                                      </p:cBhvr>
                                      <p:to>
                                        <p:strVal val="visible"/>
                                      </p:to>
                                    </p:set>
                                    <p:animEffect transition="in" filter="fade">
                                      <p:cBhvr>
                                        <p:cTn id="78" dur="2000"/>
                                        <p:tgtEl>
                                          <p:spTgt spid="176"/>
                                        </p:tgtEl>
                                      </p:cBhvr>
                                    </p:animEffect>
                                  </p:childTnLst>
                                </p:cTn>
                              </p:par>
                            </p:childTnLst>
                          </p:cTn>
                        </p:par>
                        <p:par>
                          <p:cTn id="79" fill="hold">
                            <p:stCondLst>
                              <p:cond delay="2000"/>
                            </p:stCondLst>
                            <p:childTnLst>
                              <p:par>
                                <p:cTn id="80" presetID="10" presetClass="entr" presetSubtype="0" fill="hold" nodeType="afterEffect">
                                  <p:stCondLst>
                                    <p:cond delay="0"/>
                                  </p:stCondLst>
                                  <p:childTnLst>
                                    <p:set>
                                      <p:cBhvr>
                                        <p:cTn id="81" dur="1" fill="hold">
                                          <p:stCondLst>
                                            <p:cond delay="0"/>
                                          </p:stCondLst>
                                        </p:cTn>
                                        <p:tgtEl>
                                          <p:spTgt spid="86"/>
                                        </p:tgtEl>
                                        <p:attrNameLst>
                                          <p:attrName>style.visibility</p:attrName>
                                        </p:attrNameLst>
                                      </p:cBhvr>
                                      <p:to>
                                        <p:strVal val="visible"/>
                                      </p:to>
                                    </p:set>
                                    <p:animEffect transition="in" filter="fade">
                                      <p:cBhvr>
                                        <p:cTn id="82" dur="2000"/>
                                        <p:tgtEl>
                                          <p:spTgt spid="8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fade">
                                      <p:cBhvr>
                                        <p:cTn id="85" dur="2000"/>
                                        <p:tgtEl>
                                          <p:spTgt spid="52"/>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fade">
                                      <p:cBhvr>
                                        <p:cTn id="90" dur="2000"/>
                                        <p:tgtEl>
                                          <p:spTgt spid="10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fade">
                                      <p:cBhvr>
                                        <p:cTn id="93" dur="2000"/>
                                        <p:tgtEl>
                                          <p:spTgt spid="3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107"/>
                                        </p:tgtEl>
                                        <p:attrNameLst>
                                          <p:attrName>style.visibility</p:attrName>
                                        </p:attrNameLst>
                                      </p:cBhvr>
                                      <p:to>
                                        <p:strVal val="visible"/>
                                      </p:to>
                                    </p:set>
                                    <p:animEffect transition="in" filter="fade">
                                      <p:cBhvr>
                                        <p:cTn id="98" dur="2000"/>
                                        <p:tgtEl>
                                          <p:spTgt spid="10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2000"/>
                                        <p:tgtEl>
                                          <p:spTgt spid="61"/>
                                        </p:tgtEl>
                                      </p:cBhvr>
                                    </p:animEffect>
                                  </p:childTnLst>
                                </p:cTn>
                              </p:par>
                            </p:childTnLst>
                          </p:cTn>
                        </p:par>
                        <p:par>
                          <p:cTn id="102" fill="hold">
                            <p:stCondLst>
                              <p:cond delay="2000"/>
                            </p:stCondLst>
                            <p:childTnLst>
                              <p:par>
                                <p:cTn id="103" presetID="10" presetClass="entr" presetSubtype="0" fill="hold" nodeType="afterEffect">
                                  <p:stCondLst>
                                    <p:cond delay="0"/>
                                  </p:stCondLst>
                                  <p:childTnLst>
                                    <p:set>
                                      <p:cBhvr>
                                        <p:cTn id="104" dur="1" fill="hold">
                                          <p:stCondLst>
                                            <p:cond delay="0"/>
                                          </p:stCondLst>
                                        </p:cTn>
                                        <p:tgtEl>
                                          <p:spTgt spid="112"/>
                                        </p:tgtEl>
                                        <p:attrNameLst>
                                          <p:attrName>style.visibility</p:attrName>
                                        </p:attrNameLst>
                                      </p:cBhvr>
                                      <p:to>
                                        <p:strVal val="visible"/>
                                      </p:to>
                                    </p:set>
                                    <p:animEffect transition="in" filter="fade">
                                      <p:cBhvr>
                                        <p:cTn id="105" dur="2000"/>
                                        <p:tgtEl>
                                          <p:spTgt spid="112"/>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88"/>
                                        </p:tgtEl>
                                        <p:attrNameLst>
                                          <p:attrName>style.visibility</p:attrName>
                                        </p:attrNameLst>
                                      </p:cBhvr>
                                      <p:to>
                                        <p:strVal val="visible"/>
                                      </p:to>
                                    </p:set>
                                    <p:animEffect transition="in" filter="fade">
                                      <p:cBhvr>
                                        <p:cTn id="108" dur="2000"/>
                                        <p:tgtEl>
                                          <p:spTgt spid="88"/>
                                        </p:tgtEl>
                                      </p:cBhvr>
                                    </p:animEffect>
                                  </p:childTnLst>
                                </p:cTn>
                              </p:par>
                              <p:par>
                                <p:cTn id="109" presetID="10" presetClass="entr" presetSubtype="0" fill="hold" nodeType="withEffect">
                                  <p:stCondLst>
                                    <p:cond delay="0"/>
                                  </p:stCondLst>
                                  <p:childTnLst>
                                    <p:set>
                                      <p:cBhvr>
                                        <p:cTn id="110" dur="1" fill="hold">
                                          <p:stCondLst>
                                            <p:cond delay="0"/>
                                          </p:stCondLst>
                                        </p:cTn>
                                        <p:tgtEl>
                                          <p:spTgt spid="115"/>
                                        </p:tgtEl>
                                        <p:attrNameLst>
                                          <p:attrName>style.visibility</p:attrName>
                                        </p:attrNameLst>
                                      </p:cBhvr>
                                      <p:to>
                                        <p:strVal val="visible"/>
                                      </p:to>
                                    </p:set>
                                    <p:animEffect transition="in" filter="fade">
                                      <p:cBhvr>
                                        <p:cTn id="111" dur="2000"/>
                                        <p:tgtEl>
                                          <p:spTgt spid="11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fade">
                                      <p:cBhvr>
                                        <p:cTn id="114" dur="2000"/>
                                        <p:tgtEl>
                                          <p:spTgt spid="89"/>
                                        </p:tgtEl>
                                      </p:cBhvr>
                                    </p:animEffect>
                                  </p:childTnLst>
                                </p:cTn>
                              </p:par>
                              <p:par>
                                <p:cTn id="115" presetID="10" presetClass="entr" presetSubtype="0" fill="hold" nodeType="with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fade">
                                      <p:cBhvr>
                                        <p:cTn id="117" dur="2000"/>
                                        <p:tgtEl>
                                          <p:spTgt spid="120"/>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fade">
                                      <p:cBhvr>
                                        <p:cTn id="120" dur="2000"/>
                                        <p:tgtEl>
                                          <p:spTgt spid="90"/>
                                        </p:tgtEl>
                                      </p:cBhvr>
                                    </p:animEffect>
                                  </p:childTnLst>
                                </p:cTn>
                              </p:par>
                              <p:par>
                                <p:cTn id="121" presetID="10" presetClass="entr" presetSubtype="0" fill="hold" nodeType="withEffect">
                                  <p:stCondLst>
                                    <p:cond delay="0"/>
                                  </p:stCondLst>
                                  <p:childTnLst>
                                    <p:set>
                                      <p:cBhvr>
                                        <p:cTn id="122" dur="1" fill="hold">
                                          <p:stCondLst>
                                            <p:cond delay="0"/>
                                          </p:stCondLst>
                                        </p:cTn>
                                        <p:tgtEl>
                                          <p:spTgt spid="122"/>
                                        </p:tgtEl>
                                        <p:attrNameLst>
                                          <p:attrName>style.visibility</p:attrName>
                                        </p:attrNameLst>
                                      </p:cBhvr>
                                      <p:to>
                                        <p:strVal val="visible"/>
                                      </p:to>
                                    </p:set>
                                    <p:animEffect transition="in" filter="fade">
                                      <p:cBhvr>
                                        <p:cTn id="123" dur="2000"/>
                                        <p:tgtEl>
                                          <p:spTgt spid="122"/>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91"/>
                                        </p:tgtEl>
                                        <p:attrNameLst>
                                          <p:attrName>style.visibility</p:attrName>
                                        </p:attrNameLst>
                                      </p:cBhvr>
                                      <p:to>
                                        <p:strVal val="visible"/>
                                      </p:to>
                                    </p:set>
                                    <p:animEffect transition="in" filter="fade">
                                      <p:cBhvr>
                                        <p:cTn id="126" dur="2000"/>
                                        <p:tgtEl>
                                          <p:spTgt spid="91"/>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24"/>
                                        </p:tgtEl>
                                        <p:attrNameLst>
                                          <p:attrName>style.visibility</p:attrName>
                                        </p:attrNameLst>
                                      </p:cBhvr>
                                      <p:to>
                                        <p:strVal val="visible"/>
                                      </p:to>
                                    </p:set>
                                    <p:animEffect transition="in" filter="fade">
                                      <p:cBhvr>
                                        <p:cTn id="131" dur="2000"/>
                                        <p:tgtEl>
                                          <p:spTgt spid="124"/>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4"/>
                                        </p:tgtEl>
                                        <p:attrNameLst>
                                          <p:attrName>style.visibility</p:attrName>
                                        </p:attrNameLst>
                                      </p:cBhvr>
                                      <p:to>
                                        <p:strVal val="visible"/>
                                      </p:to>
                                    </p:set>
                                    <p:animEffect transition="in" filter="fade">
                                      <p:cBhvr>
                                        <p:cTn id="134" dur="2000"/>
                                        <p:tgtEl>
                                          <p:spTgt spid="34"/>
                                        </p:tgtEl>
                                      </p:cBhvr>
                                    </p:animEffect>
                                  </p:childTnLst>
                                </p:cTn>
                              </p:par>
                            </p:childTnLst>
                          </p:cTn>
                        </p:par>
                        <p:par>
                          <p:cTn id="135" fill="hold">
                            <p:stCondLst>
                              <p:cond delay="2000"/>
                            </p:stCondLst>
                            <p:childTnLst>
                              <p:par>
                                <p:cTn id="136" presetID="10" presetClass="entr" presetSubtype="0" fill="hold" grpId="0" nodeType="afterEffect">
                                  <p:stCondLst>
                                    <p:cond delay="0"/>
                                  </p:stCondLst>
                                  <p:childTnLst>
                                    <p:set>
                                      <p:cBhvr>
                                        <p:cTn id="137" dur="1" fill="hold">
                                          <p:stCondLst>
                                            <p:cond delay="0"/>
                                          </p:stCondLst>
                                        </p:cTn>
                                        <p:tgtEl>
                                          <p:spTgt spid="93"/>
                                        </p:tgtEl>
                                        <p:attrNameLst>
                                          <p:attrName>style.visibility</p:attrName>
                                        </p:attrNameLst>
                                      </p:cBhvr>
                                      <p:to>
                                        <p:strVal val="visible"/>
                                      </p:to>
                                    </p:set>
                                    <p:animEffect transition="in" filter="fade">
                                      <p:cBhvr>
                                        <p:cTn id="138" dur="2000"/>
                                        <p:tgtEl>
                                          <p:spTgt spid="93"/>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94"/>
                                        </p:tgtEl>
                                        <p:attrNameLst>
                                          <p:attrName>style.visibility</p:attrName>
                                        </p:attrNameLst>
                                      </p:cBhvr>
                                      <p:to>
                                        <p:strVal val="visible"/>
                                      </p:to>
                                    </p:set>
                                    <p:animEffect transition="in" filter="fade">
                                      <p:cBhvr>
                                        <p:cTn id="141" dur="2000"/>
                                        <p:tgtEl>
                                          <p:spTgt spid="94"/>
                                        </p:tgtEl>
                                      </p:cBhvr>
                                    </p:animEffect>
                                  </p:childTnLst>
                                </p:cTn>
                              </p:par>
                            </p:childTnLst>
                          </p:cTn>
                        </p:par>
                        <p:par>
                          <p:cTn id="142" fill="hold">
                            <p:stCondLst>
                              <p:cond delay="4000"/>
                            </p:stCondLst>
                            <p:childTnLst>
                              <p:par>
                                <p:cTn id="143" presetID="10" presetClass="entr" presetSubtype="0" fill="hold" nodeType="afterEffect">
                                  <p:stCondLst>
                                    <p:cond delay="0"/>
                                  </p:stCondLst>
                                  <p:childTnLst>
                                    <p:set>
                                      <p:cBhvr>
                                        <p:cTn id="144" dur="1" fill="hold">
                                          <p:stCondLst>
                                            <p:cond delay="0"/>
                                          </p:stCondLst>
                                        </p:cTn>
                                        <p:tgtEl>
                                          <p:spTgt spid="130"/>
                                        </p:tgtEl>
                                        <p:attrNameLst>
                                          <p:attrName>style.visibility</p:attrName>
                                        </p:attrNameLst>
                                      </p:cBhvr>
                                      <p:to>
                                        <p:strVal val="visible"/>
                                      </p:to>
                                    </p:set>
                                    <p:animEffect transition="in" filter="fade">
                                      <p:cBhvr>
                                        <p:cTn id="145" dur="500"/>
                                        <p:tgtEl>
                                          <p:spTgt spid="130"/>
                                        </p:tgtEl>
                                      </p:cBhvr>
                                    </p:animEffect>
                                  </p:childTnLst>
                                </p:cTn>
                              </p:par>
                              <p:par>
                                <p:cTn id="146" presetID="10" presetClass="entr" presetSubtype="0" fill="hold" nodeType="withEffect">
                                  <p:stCondLst>
                                    <p:cond delay="0"/>
                                  </p:stCondLst>
                                  <p:childTnLst>
                                    <p:set>
                                      <p:cBhvr>
                                        <p:cTn id="147" dur="1" fill="hold">
                                          <p:stCondLst>
                                            <p:cond delay="0"/>
                                          </p:stCondLst>
                                        </p:cTn>
                                        <p:tgtEl>
                                          <p:spTgt spid="128"/>
                                        </p:tgtEl>
                                        <p:attrNameLst>
                                          <p:attrName>style.visibility</p:attrName>
                                        </p:attrNameLst>
                                      </p:cBhvr>
                                      <p:to>
                                        <p:strVal val="visible"/>
                                      </p:to>
                                    </p:set>
                                    <p:animEffect transition="in" filter="fade">
                                      <p:cBhvr>
                                        <p:cTn id="148" dur="2000"/>
                                        <p:tgtEl>
                                          <p:spTgt spid="128"/>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177"/>
                                        </p:tgtEl>
                                        <p:attrNameLst>
                                          <p:attrName>style.visibility</p:attrName>
                                        </p:attrNameLst>
                                      </p:cBhvr>
                                      <p:to>
                                        <p:strVal val="visible"/>
                                      </p:to>
                                    </p:set>
                                    <p:animEffect transition="in" filter="fade">
                                      <p:cBhvr>
                                        <p:cTn id="151" dur="2000"/>
                                        <p:tgtEl>
                                          <p:spTgt spid="177"/>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85"/>
                                        </p:tgtEl>
                                        <p:attrNameLst>
                                          <p:attrName>style.visibility</p:attrName>
                                        </p:attrNameLst>
                                      </p:cBhvr>
                                      <p:to>
                                        <p:strVal val="visible"/>
                                      </p:to>
                                    </p:set>
                                    <p:animEffect transition="in" filter="fade">
                                      <p:cBhvr>
                                        <p:cTn id="156" dur="2000"/>
                                        <p:tgtEl>
                                          <p:spTgt spid="85"/>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38"/>
                                        </p:tgtEl>
                                        <p:attrNameLst>
                                          <p:attrName>style.visibility</p:attrName>
                                        </p:attrNameLst>
                                      </p:cBhvr>
                                      <p:to>
                                        <p:strVal val="visible"/>
                                      </p:to>
                                    </p:set>
                                    <p:animEffect transition="in" filter="fade">
                                      <p:cBhvr>
                                        <p:cTn id="159" dur="2000"/>
                                        <p:tgtEl>
                                          <p:spTgt spid="38"/>
                                        </p:tgtEl>
                                      </p:cBhvr>
                                    </p:animEffect>
                                  </p:childTnLst>
                                </p:cTn>
                              </p:par>
                            </p:childTnLst>
                          </p:cTn>
                        </p:par>
                      </p:childTnLst>
                    </p:cTn>
                  </p:par>
                  <p:par>
                    <p:cTn id="160" fill="hold">
                      <p:stCondLst>
                        <p:cond delay="indefinite"/>
                      </p:stCondLst>
                      <p:childTnLst>
                        <p:par>
                          <p:cTn id="161" fill="hold">
                            <p:stCondLst>
                              <p:cond delay="0"/>
                            </p:stCondLst>
                            <p:childTnLst>
                              <p:par>
                                <p:cTn id="162" presetID="10" presetClass="entr" presetSubtype="0" fill="hold" nodeType="clickEffect">
                                  <p:stCondLst>
                                    <p:cond delay="0"/>
                                  </p:stCondLst>
                                  <p:childTnLst>
                                    <p:set>
                                      <p:cBhvr>
                                        <p:cTn id="163" dur="1" fill="hold">
                                          <p:stCondLst>
                                            <p:cond delay="0"/>
                                          </p:stCondLst>
                                        </p:cTn>
                                        <p:tgtEl>
                                          <p:spTgt spid="136"/>
                                        </p:tgtEl>
                                        <p:attrNameLst>
                                          <p:attrName>style.visibility</p:attrName>
                                        </p:attrNameLst>
                                      </p:cBhvr>
                                      <p:to>
                                        <p:strVal val="visible"/>
                                      </p:to>
                                    </p:set>
                                    <p:animEffect transition="in" filter="fade">
                                      <p:cBhvr>
                                        <p:cTn id="164" dur="2000"/>
                                        <p:tgtEl>
                                          <p:spTgt spid="136"/>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62"/>
                                        </p:tgtEl>
                                        <p:attrNameLst>
                                          <p:attrName>style.visibility</p:attrName>
                                        </p:attrNameLst>
                                      </p:cBhvr>
                                      <p:to>
                                        <p:strVal val="visible"/>
                                      </p:to>
                                    </p:set>
                                    <p:animEffect transition="in" filter="fade">
                                      <p:cBhvr>
                                        <p:cTn id="167" dur="2000"/>
                                        <p:tgtEl>
                                          <p:spTgt spid="62"/>
                                        </p:tgtEl>
                                      </p:cBhvr>
                                    </p:animEffect>
                                  </p:childTnLst>
                                </p:cTn>
                              </p:par>
                            </p:childTnLst>
                          </p:cTn>
                        </p:par>
                        <p:par>
                          <p:cTn id="168" fill="hold">
                            <p:stCondLst>
                              <p:cond delay="2000"/>
                            </p:stCondLst>
                            <p:childTnLst>
                              <p:par>
                                <p:cTn id="169" presetID="10" presetClass="entr" presetSubtype="0" fill="hold" nodeType="afterEffect">
                                  <p:stCondLst>
                                    <p:cond delay="0"/>
                                  </p:stCondLst>
                                  <p:childTnLst>
                                    <p:set>
                                      <p:cBhvr>
                                        <p:cTn id="170" dur="1" fill="hold">
                                          <p:stCondLst>
                                            <p:cond delay="0"/>
                                          </p:stCondLst>
                                        </p:cTn>
                                        <p:tgtEl>
                                          <p:spTgt spid="141"/>
                                        </p:tgtEl>
                                        <p:attrNameLst>
                                          <p:attrName>style.visibility</p:attrName>
                                        </p:attrNameLst>
                                      </p:cBhvr>
                                      <p:to>
                                        <p:strVal val="visible"/>
                                      </p:to>
                                    </p:set>
                                    <p:animEffect transition="in" filter="fade">
                                      <p:cBhvr>
                                        <p:cTn id="171" dur="2000"/>
                                        <p:tgtEl>
                                          <p:spTgt spid="141"/>
                                        </p:tgtEl>
                                      </p:cBhvr>
                                    </p:animEffect>
                                  </p:childTnLst>
                                </p:cTn>
                              </p:par>
                              <p:par>
                                <p:cTn id="172" presetID="10" presetClass="entr" presetSubtype="0" fill="hold" nodeType="withEffect">
                                  <p:stCondLst>
                                    <p:cond delay="0"/>
                                  </p:stCondLst>
                                  <p:childTnLst>
                                    <p:set>
                                      <p:cBhvr>
                                        <p:cTn id="173" dur="1" fill="hold">
                                          <p:stCondLst>
                                            <p:cond delay="0"/>
                                          </p:stCondLst>
                                        </p:cTn>
                                        <p:tgtEl>
                                          <p:spTgt spid="143"/>
                                        </p:tgtEl>
                                        <p:attrNameLst>
                                          <p:attrName>style.visibility</p:attrName>
                                        </p:attrNameLst>
                                      </p:cBhvr>
                                      <p:to>
                                        <p:strVal val="visible"/>
                                      </p:to>
                                    </p:set>
                                    <p:animEffect transition="in" filter="fade">
                                      <p:cBhvr>
                                        <p:cTn id="174" dur="2000"/>
                                        <p:tgtEl>
                                          <p:spTgt spid="143"/>
                                        </p:tgtEl>
                                      </p:cBhvr>
                                    </p:animEffect>
                                  </p:childTnLst>
                                </p:cTn>
                              </p:par>
                              <p:par>
                                <p:cTn id="175" presetID="10" presetClass="entr" presetSubtype="0" fill="hold" nodeType="withEffect">
                                  <p:stCondLst>
                                    <p:cond delay="0"/>
                                  </p:stCondLst>
                                  <p:childTnLst>
                                    <p:set>
                                      <p:cBhvr>
                                        <p:cTn id="176" dur="1" fill="hold">
                                          <p:stCondLst>
                                            <p:cond delay="0"/>
                                          </p:stCondLst>
                                        </p:cTn>
                                        <p:tgtEl>
                                          <p:spTgt spid="145"/>
                                        </p:tgtEl>
                                        <p:attrNameLst>
                                          <p:attrName>style.visibility</p:attrName>
                                        </p:attrNameLst>
                                      </p:cBhvr>
                                      <p:to>
                                        <p:strVal val="visible"/>
                                      </p:to>
                                    </p:set>
                                    <p:animEffect transition="in" filter="fade">
                                      <p:cBhvr>
                                        <p:cTn id="177" dur="2000"/>
                                        <p:tgtEl>
                                          <p:spTgt spid="145"/>
                                        </p:tgtEl>
                                      </p:cBhvr>
                                    </p:animEffect>
                                  </p:childTnLst>
                                </p:cTn>
                              </p:par>
                              <p:par>
                                <p:cTn id="178" presetID="10" presetClass="entr" presetSubtype="0" fill="hold" nodeType="withEffect">
                                  <p:stCondLst>
                                    <p:cond delay="0"/>
                                  </p:stCondLst>
                                  <p:childTnLst>
                                    <p:set>
                                      <p:cBhvr>
                                        <p:cTn id="179" dur="1" fill="hold">
                                          <p:stCondLst>
                                            <p:cond delay="0"/>
                                          </p:stCondLst>
                                        </p:cTn>
                                        <p:tgtEl>
                                          <p:spTgt spid="154"/>
                                        </p:tgtEl>
                                        <p:attrNameLst>
                                          <p:attrName>style.visibility</p:attrName>
                                        </p:attrNameLst>
                                      </p:cBhvr>
                                      <p:to>
                                        <p:strVal val="visible"/>
                                      </p:to>
                                    </p:set>
                                    <p:animEffect transition="in" filter="fade">
                                      <p:cBhvr>
                                        <p:cTn id="180" dur="2000"/>
                                        <p:tgtEl>
                                          <p:spTgt spid="154"/>
                                        </p:tgtEl>
                                      </p:cBhvr>
                                    </p:animEffect>
                                  </p:childTnLst>
                                </p:cTn>
                              </p:par>
                              <p:par>
                                <p:cTn id="181" presetID="10" presetClass="entr" presetSubtype="0" fill="hold" nodeType="withEffect">
                                  <p:stCondLst>
                                    <p:cond delay="0"/>
                                  </p:stCondLst>
                                  <p:childTnLst>
                                    <p:set>
                                      <p:cBhvr>
                                        <p:cTn id="182" dur="1" fill="hold">
                                          <p:stCondLst>
                                            <p:cond delay="0"/>
                                          </p:stCondLst>
                                        </p:cTn>
                                        <p:tgtEl>
                                          <p:spTgt spid="152"/>
                                        </p:tgtEl>
                                        <p:attrNameLst>
                                          <p:attrName>style.visibility</p:attrName>
                                        </p:attrNameLst>
                                      </p:cBhvr>
                                      <p:to>
                                        <p:strVal val="visible"/>
                                      </p:to>
                                    </p:set>
                                    <p:animEffect transition="in" filter="fade">
                                      <p:cBhvr>
                                        <p:cTn id="183" dur="2000"/>
                                        <p:tgtEl>
                                          <p:spTgt spid="152"/>
                                        </p:tgtEl>
                                      </p:cBhvr>
                                    </p:animEffect>
                                  </p:childTnLst>
                                </p:cTn>
                              </p:par>
                              <p:par>
                                <p:cTn id="184" presetID="10" presetClass="entr" presetSubtype="0" fill="hold" nodeType="withEffect">
                                  <p:stCondLst>
                                    <p:cond delay="0"/>
                                  </p:stCondLst>
                                  <p:childTnLst>
                                    <p:set>
                                      <p:cBhvr>
                                        <p:cTn id="185" dur="1" fill="hold">
                                          <p:stCondLst>
                                            <p:cond delay="0"/>
                                          </p:stCondLst>
                                        </p:cTn>
                                        <p:tgtEl>
                                          <p:spTgt spid="149"/>
                                        </p:tgtEl>
                                        <p:attrNameLst>
                                          <p:attrName>style.visibility</p:attrName>
                                        </p:attrNameLst>
                                      </p:cBhvr>
                                      <p:to>
                                        <p:strVal val="visible"/>
                                      </p:to>
                                    </p:set>
                                    <p:animEffect transition="in" filter="fade">
                                      <p:cBhvr>
                                        <p:cTn id="186" dur="2000"/>
                                        <p:tgtEl>
                                          <p:spTgt spid="149"/>
                                        </p:tgtEl>
                                      </p:cBhvr>
                                    </p:animEffect>
                                  </p:childTnLst>
                                </p:cTn>
                              </p:par>
                              <p:par>
                                <p:cTn id="187" presetID="10" presetClass="entr" presetSubtype="0" fill="hold" nodeType="withEffect">
                                  <p:stCondLst>
                                    <p:cond delay="0"/>
                                  </p:stCondLst>
                                  <p:childTnLst>
                                    <p:set>
                                      <p:cBhvr>
                                        <p:cTn id="188" dur="1" fill="hold">
                                          <p:stCondLst>
                                            <p:cond delay="0"/>
                                          </p:stCondLst>
                                        </p:cTn>
                                        <p:tgtEl>
                                          <p:spTgt spid="147"/>
                                        </p:tgtEl>
                                        <p:attrNameLst>
                                          <p:attrName>style.visibility</p:attrName>
                                        </p:attrNameLst>
                                      </p:cBhvr>
                                      <p:to>
                                        <p:strVal val="visible"/>
                                      </p:to>
                                    </p:set>
                                    <p:animEffect transition="in" filter="fade">
                                      <p:cBhvr>
                                        <p:cTn id="189" dur="2000"/>
                                        <p:tgtEl>
                                          <p:spTgt spid="147"/>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96"/>
                                        </p:tgtEl>
                                        <p:attrNameLst>
                                          <p:attrName>style.visibility</p:attrName>
                                        </p:attrNameLst>
                                      </p:cBhvr>
                                      <p:to>
                                        <p:strVal val="visible"/>
                                      </p:to>
                                    </p:set>
                                    <p:animEffect transition="in" filter="fade">
                                      <p:cBhvr>
                                        <p:cTn id="192" dur="2000"/>
                                        <p:tgtEl>
                                          <p:spTgt spid="96"/>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98"/>
                                        </p:tgtEl>
                                        <p:attrNameLst>
                                          <p:attrName>style.visibility</p:attrName>
                                        </p:attrNameLst>
                                      </p:cBhvr>
                                      <p:to>
                                        <p:strVal val="visible"/>
                                      </p:to>
                                    </p:set>
                                    <p:animEffect transition="in" filter="fade">
                                      <p:cBhvr>
                                        <p:cTn id="195" dur="2000"/>
                                        <p:tgtEl>
                                          <p:spTgt spid="98"/>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99"/>
                                        </p:tgtEl>
                                        <p:attrNameLst>
                                          <p:attrName>style.visibility</p:attrName>
                                        </p:attrNameLst>
                                      </p:cBhvr>
                                      <p:to>
                                        <p:strVal val="visible"/>
                                      </p:to>
                                    </p:set>
                                    <p:animEffect transition="in" filter="fade">
                                      <p:cBhvr>
                                        <p:cTn id="198" dur="2000"/>
                                        <p:tgtEl>
                                          <p:spTgt spid="99"/>
                                        </p:tgtEl>
                                      </p:cBhvr>
                                    </p:animEffect>
                                  </p:childTnLst>
                                </p:cTn>
                              </p:par>
                              <p:par>
                                <p:cTn id="199" presetID="10" presetClass="entr" presetSubtype="0" fill="hold" grpId="0" nodeType="withEffect">
                                  <p:stCondLst>
                                    <p:cond delay="0"/>
                                  </p:stCondLst>
                                  <p:childTnLst>
                                    <p:set>
                                      <p:cBhvr>
                                        <p:cTn id="200" dur="1" fill="hold">
                                          <p:stCondLst>
                                            <p:cond delay="0"/>
                                          </p:stCondLst>
                                        </p:cTn>
                                        <p:tgtEl>
                                          <p:spTgt spid="55"/>
                                        </p:tgtEl>
                                        <p:attrNameLst>
                                          <p:attrName>style.visibility</p:attrName>
                                        </p:attrNameLst>
                                      </p:cBhvr>
                                      <p:to>
                                        <p:strVal val="visible"/>
                                      </p:to>
                                    </p:set>
                                    <p:animEffect transition="in" filter="fade">
                                      <p:cBhvr>
                                        <p:cTn id="201" dur="2000"/>
                                        <p:tgtEl>
                                          <p:spTgt spid="55"/>
                                        </p:tgtEl>
                                      </p:cBhvr>
                                    </p:animEffect>
                                  </p:childTnLst>
                                </p:cTn>
                              </p:par>
                              <p:par>
                                <p:cTn id="202" presetID="10" presetClass="entr" presetSubtype="0" fill="hold" grpId="0" nodeType="withEffect">
                                  <p:stCondLst>
                                    <p:cond delay="0"/>
                                  </p:stCondLst>
                                  <p:childTnLst>
                                    <p:set>
                                      <p:cBhvr>
                                        <p:cTn id="203" dur="1" fill="hold">
                                          <p:stCondLst>
                                            <p:cond delay="0"/>
                                          </p:stCondLst>
                                        </p:cTn>
                                        <p:tgtEl>
                                          <p:spTgt spid="100"/>
                                        </p:tgtEl>
                                        <p:attrNameLst>
                                          <p:attrName>style.visibility</p:attrName>
                                        </p:attrNameLst>
                                      </p:cBhvr>
                                      <p:to>
                                        <p:strVal val="visible"/>
                                      </p:to>
                                    </p:set>
                                    <p:animEffect transition="in" filter="fade">
                                      <p:cBhvr>
                                        <p:cTn id="204" dur="2000"/>
                                        <p:tgtEl>
                                          <p:spTgt spid="100"/>
                                        </p:tgtEl>
                                      </p:cBhvr>
                                    </p:animEffect>
                                  </p:childTnLst>
                                </p:cTn>
                              </p:par>
                              <p:par>
                                <p:cTn id="205" presetID="10" presetClass="entr" presetSubtype="0" fill="hold" grpId="0" nodeType="withEffect">
                                  <p:stCondLst>
                                    <p:cond delay="0"/>
                                  </p:stCondLst>
                                  <p:childTnLst>
                                    <p:set>
                                      <p:cBhvr>
                                        <p:cTn id="206" dur="1" fill="hold">
                                          <p:stCondLst>
                                            <p:cond delay="0"/>
                                          </p:stCondLst>
                                        </p:cTn>
                                        <p:tgtEl>
                                          <p:spTgt spid="97"/>
                                        </p:tgtEl>
                                        <p:attrNameLst>
                                          <p:attrName>style.visibility</p:attrName>
                                        </p:attrNameLst>
                                      </p:cBhvr>
                                      <p:to>
                                        <p:strVal val="visible"/>
                                      </p:to>
                                    </p:set>
                                    <p:animEffect transition="in" filter="fade">
                                      <p:cBhvr>
                                        <p:cTn id="207" dur="2000"/>
                                        <p:tgtEl>
                                          <p:spTgt spid="97"/>
                                        </p:tgtEl>
                                      </p:cBhvr>
                                    </p:animEffect>
                                  </p:childTnLst>
                                </p:cTn>
                              </p:par>
                              <p:par>
                                <p:cTn id="208" presetID="10" presetClass="entr" presetSubtype="0" fill="hold" grpId="0" nodeType="withEffect">
                                  <p:stCondLst>
                                    <p:cond delay="0"/>
                                  </p:stCondLst>
                                  <p:childTnLst>
                                    <p:set>
                                      <p:cBhvr>
                                        <p:cTn id="209" dur="1" fill="hold">
                                          <p:stCondLst>
                                            <p:cond delay="0"/>
                                          </p:stCondLst>
                                        </p:cTn>
                                        <p:tgtEl>
                                          <p:spTgt spid="95"/>
                                        </p:tgtEl>
                                        <p:attrNameLst>
                                          <p:attrName>style.visibility</p:attrName>
                                        </p:attrNameLst>
                                      </p:cBhvr>
                                      <p:to>
                                        <p:strVal val="visible"/>
                                      </p:to>
                                    </p:set>
                                    <p:animEffect transition="in" filter="fade">
                                      <p:cBhvr>
                                        <p:cTn id="210" dur="2000"/>
                                        <p:tgtEl>
                                          <p:spTgt spid="95"/>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grpId="0" nodeType="clickEffect">
                                  <p:stCondLst>
                                    <p:cond delay="0"/>
                                  </p:stCondLst>
                                  <p:childTnLst>
                                    <p:set>
                                      <p:cBhvr>
                                        <p:cTn id="214" dur="1" fill="hold">
                                          <p:stCondLst>
                                            <p:cond delay="0"/>
                                          </p:stCondLst>
                                        </p:cTn>
                                        <p:tgtEl>
                                          <p:spTgt spid="35"/>
                                        </p:tgtEl>
                                        <p:attrNameLst>
                                          <p:attrName>style.visibility</p:attrName>
                                        </p:attrNameLst>
                                      </p:cBhvr>
                                      <p:to>
                                        <p:strVal val="visible"/>
                                      </p:to>
                                    </p:set>
                                    <p:animEffect transition="in" filter="fade">
                                      <p:cBhvr>
                                        <p:cTn id="215" dur="2000"/>
                                        <p:tgtEl>
                                          <p:spTgt spid="35"/>
                                        </p:tgtEl>
                                      </p:cBhvr>
                                    </p:animEffect>
                                  </p:childTnLst>
                                </p:cTn>
                              </p:par>
                              <p:par>
                                <p:cTn id="216" presetID="10" presetClass="entr" presetSubtype="0" fill="hold" nodeType="withEffect">
                                  <p:stCondLst>
                                    <p:cond delay="0"/>
                                  </p:stCondLst>
                                  <p:childTnLst>
                                    <p:set>
                                      <p:cBhvr>
                                        <p:cTn id="217" dur="1" fill="hold">
                                          <p:stCondLst>
                                            <p:cond delay="0"/>
                                          </p:stCondLst>
                                        </p:cTn>
                                        <p:tgtEl>
                                          <p:spTgt spid="139"/>
                                        </p:tgtEl>
                                        <p:attrNameLst>
                                          <p:attrName>style.visibility</p:attrName>
                                        </p:attrNameLst>
                                      </p:cBhvr>
                                      <p:to>
                                        <p:strVal val="visible"/>
                                      </p:to>
                                    </p:set>
                                    <p:animEffect transition="in" filter="fade">
                                      <p:cBhvr>
                                        <p:cTn id="218" dur="2000"/>
                                        <p:tgtEl>
                                          <p:spTgt spid="139"/>
                                        </p:tgtEl>
                                      </p:cBhvr>
                                    </p:animEffect>
                                  </p:childTnLst>
                                </p:cTn>
                              </p:par>
                            </p:childTnLst>
                          </p:cTn>
                        </p:par>
                        <p:par>
                          <p:cTn id="219" fill="hold">
                            <p:stCondLst>
                              <p:cond delay="2000"/>
                            </p:stCondLst>
                            <p:childTnLst>
                              <p:par>
                                <p:cTn id="220" presetID="10" presetClass="entr" presetSubtype="0" fill="hold" grpId="0" nodeType="afterEffect">
                                  <p:stCondLst>
                                    <p:cond delay="0"/>
                                  </p:stCondLst>
                                  <p:childTnLst>
                                    <p:set>
                                      <p:cBhvr>
                                        <p:cTn id="221" dur="1" fill="hold">
                                          <p:stCondLst>
                                            <p:cond delay="0"/>
                                          </p:stCondLst>
                                        </p:cTn>
                                        <p:tgtEl>
                                          <p:spTgt spid="102"/>
                                        </p:tgtEl>
                                        <p:attrNameLst>
                                          <p:attrName>style.visibility</p:attrName>
                                        </p:attrNameLst>
                                      </p:cBhvr>
                                      <p:to>
                                        <p:strVal val="visible"/>
                                      </p:to>
                                    </p:set>
                                    <p:animEffect transition="in" filter="fade">
                                      <p:cBhvr>
                                        <p:cTn id="222" dur="2000"/>
                                        <p:tgtEl>
                                          <p:spTgt spid="102"/>
                                        </p:tgtEl>
                                      </p:cBhvr>
                                    </p:animEffect>
                                  </p:childTnLst>
                                </p:cTn>
                              </p:par>
                              <p:par>
                                <p:cTn id="223" presetID="10" presetClass="entr" presetSubtype="0" fill="hold" nodeType="withEffect">
                                  <p:stCondLst>
                                    <p:cond delay="0"/>
                                  </p:stCondLst>
                                  <p:childTnLst>
                                    <p:set>
                                      <p:cBhvr>
                                        <p:cTn id="224" dur="1" fill="hold">
                                          <p:stCondLst>
                                            <p:cond delay="0"/>
                                          </p:stCondLst>
                                        </p:cTn>
                                        <p:tgtEl>
                                          <p:spTgt spid="158"/>
                                        </p:tgtEl>
                                        <p:attrNameLst>
                                          <p:attrName>style.visibility</p:attrName>
                                        </p:attrNameLst>
                                      </p:cBhvr>
                                      <p:to>
                                        <p:strVal val="visible"/>
                                      </p:to>
                                    </p:set>
                                    <p:animEffect transition="in" filter="fade">
                                      <p:cBhvr>
                                        <p:cTn id="225" dur="2000"/>
                                        <p:tgtEl>
                                          <p:spTgt spid="158"/>
                                        </p:tgtEl>
                                      </p:cBhvr>
                                    </p:animEffect>
                                  </p:childTnLst>
                                </p:cTn>
                              </p:par>
                              <p:par>
                                <p:cTn id="226" presetID="10" presetClass="entr" presetSubtype="0" fill="hold" nodeType="withEffect">
                                  <p:stCondLst>
                                    <p:cond delay="0"/>
                                  </p:stCondLst>
                                  <p:childTnLst>
                                    <p:set>
                                      <p:cBhvr>
                                        <p:cTn id="227" dur="1" fill="hold">
                                          <p:stCondLst>
                                            <p:cond delay="0"/>
                                          </p:stCondLst>
                                        </p:cTn>
                                        <p:tgtEl>
                                          <p:spTgt spid="160"/>
                                        </p:tgtEl>
                                        <p:attrNameLst>
                                          <p:attrName>style.visibility</p:attrName>
                                        </p:attrNameLst>
                                      </p:cBhvr>
                                      <p:to>
                                        <p:strVal val="visible"/>
                                      </p:to>
                                    </p:set>
                                    <p:animEffect transition="in" filter="fade">
                                      <p:cBhvr>
                                        <p:cTn id="228" dur="2000"/>
                                        <p:tgtEl>
                                          <p:spTgt spid="160"/>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01"/>
                                        </p:tgtEl>
                                        <p:attrNameLst>
                                          <p:attrName>style.visibility</p:attrName>
                                        </p:attrNameLst>
                                      </p:cBhvr>
                                      <p:to>
                                        <p:strVal val="visible"/>
                                      </p:to>
                                    </p:set>
                                    <p:animEffect transition="in" filter="fade">
                                      <p:cBhvr>
                                        <p:cTn id="231" dur="2000"/>
                                        <p:tgtEl>
                                          <p:spTgt spid="101"/>
                                        </p:tgtEl>
                                      </p:cBhvr>
                                    </p:animEffect>
                                  </p:childTnLst>
                                </p:cTn>
                              </p:par>
                              <p:par>
                                <p:cTn id="232" presetID="10" presetClass="entr" presetSubtype="0" fill="hold" grpId="0" nodeType="withEffect">
                                  <p:stCondLst>
                                    <p:cond delay="0"/>
                                  </p:stCondLst>
                                  <p:childTnLst>
                                    <p:set>
                                      <p:cBhvr>
                                        <p:cTn id="233" dur="1" fill="hold">
                                          <p:stCondLst>
                                            <p:cond delay="0"/>
                                          </p:stCondLst>
                                        </p:cTn>
                                        <p:tgtEl>
                                          <p:spTgt spid="178"/>
                                        </p:tgtEl>
                                        <p:attrNameLst>
                                          <p:attrName>style.visibility</p:attrName>
                                        </p:attrNameLst>
                                      </p:cBhvr>
                                      <p:to>
                                        <p:strVal val="visible"/>
                                      </p:to>
                                    </p:set>
                                    <p:animEffect transition="in" filter="fade">
                                      <p:cBhvr>
                                        <p:cTn id="234" dur="2000"/>
                                        <p:tgtEl>
                                          <p:spTgt spid="178"/>
                                        </p:tgtEl>
                                      </p:cBhvr>
                                    </p:animEffect>
                                  </p:childTnLst>
                                </p:cTn>
                              </p:par>
                            </p:childTnLst>
                          </p:cTn>
                        </p:par>
                      </p:childTnLst>
                    </p:cTn>
                  </p:par>
                  <p:par>
                    <p:cTn id="235" fill="hold">
                      <p:stCondLst>
                        <p:cond delay="indefinite"/>
                      </p:stCondLst>
                      <p:childTnLst>
                        <p:par>
                          <p:cTn id="236" fill="hold">
                            <p:stCondLst>
                              <p:cond delay="0"/>
                            </p:stCondLst>
                            <p:childTnLst>
                              <p:par>
                                <p:cTn id="237" presetID="10" presetClass="entr" presetSubtype="0" fill="hold" nodeType="clickEffect">
                                  <p:stCondLst>
                                    <p:cond delay="0"/>
                                  </p:stCondLst>
                                  <p:childTnLst>
                                    <p:set>
                                      <p:cBhvr>
                                        <p:cTn id="238" dur="1" fill="hold">
                                          <p:stCondLst>
                                            <p:cond delay="0"/>
                                          </p:stCondLst>
                                        </p:cTn>
                                        <p:tgtEl>
                                          <p:spTgt spid="45"/>
                                        </p:tgtEl>
                                        <p:attrNameLst>
                                          <p:attrName>style.visibility</p:attrName>
                                        </p:attrNameLst>
                                      </p:cBhvr>
                                      <p:to>
                                        <p:strVal val="visible"/>
                                      </p:to>
                                    </p:set>
                                    <p:animEffect transition="in" filter="fade">
                                      <p:cBhvr>
                                        <p:cTn id="239" dur="2000"/>
                                        <p:tgtEl>
                                          <p:spTgt spid="45"/>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39"/>
                                        </p:tgtEl>
                                        <p:attrNameLst>
                                          <p:attrName>style.visibility</p:attrName>
                                        </p:attrNameLst>
                                      </p:cBhvr>
                                      <p:to>
                                        <p:strVal val="visible"/>
                                      </p:to>
                                    </p:set>
                                    <p:animEffect transition="in" filter="fade">
                                      <p:cBhvr>
                                        <p:cTn id="242" dur="2000"/>
                                        <p:tgtEl>
                                          <p:spTgt spid="39"/>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163"/>
                                        </p:tgtEl>
                                        <p:attrNameLst>
                                          <p:attrName>style.visibility</p:attrName>
                                        </p:attrNameLst>
                                      </p:cBhvr>
                                      <p:to>
                                        <p:strVal val="visible"/>
                                      </p:to>
                                    </p:set>
                                    <p:animEffect transition="in" filter="fade">
                                      <p:cBhvr>
                                        <p:cTn id="247" dur="2000"/>
                                        <p:tgtEl>
                                          <p:spTgt spid="163"/>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63"/>
                                        </p:tgtEl>
                                        <p:attrNameLst>
                                          <p:attrName>style.visibility</p:attrName>
                                        </p:attrNameLst>
                                      </p:cBhvr>
                                      <p:to>
                                        <p:strVal val="visible"/>
                                      </p:to>
                                    </p:set>
                                    <p:animEffect transition="in" filter="fade">
                                      <p:cBhvr>
                                        <p:cTn id="250" dur="2000"/>
                                        <p:tgtEl>
                                          <p:spTgt spid="63"/>
                                        </p:tgtEl>
                                      </p:cBhvr>
                                    </p:animEffect>
                                  </p:childTnLst>
                                </p:cTn>
                              </p:par>
                            </p:childTnLst>
                          </p:cTn>
                        </p:par>
                        <p:par>
                          <p:cTn id="251" fill="hold">
                            <p:stCondLst>
                              <p:cond delay="2000"/>
                            </p:stCondLst>
                            <p:childTnLst>
                              <p:par>
                                <p:cTn id="252" presetID="10" presetClass="entr" presetSubtype="0" fill="hold" nodeType="afterEffect">
                                  <p:stCondLst>
                                    <p:cond delay="0"/>
                                  </p:stCondLst>
                                  <p:childTnLst>
                                    <p:set>
                                      <p:cBhvr>
                                        <p:cTn id="253" dur="1" fill="hold">
                                          <p:stCondLst>
                                            <p:cond delay="0"/>
                                          </p:stCondLst>
                                        </p:cTn>
                                        <p:tgtEl>
                                          <p:spTgt spid="165"/>
                                        </p:tgtEl>
                                        <p:attrNameLst>
                                          <p:attrName>style.visibility</p:attrName>
                                        </p:attrNameLst>
                                      </p:cBhvr>
                                      <p:to>
                                        <p:strVal val="visible"/>
                                      </p:to>
                                    </p:set>
                                    <p:animEffect transition="in" filter="fade">
                                      <p:cBhvr>
                                        <p:cTn id="254" dur="2000"/>
                                        <p:tgtEl>
                                          <p:spTgt spid="165"/>
                                        </p:tgtEl>
                                      </p:cBhvr>
                                    </p:animEffect>
                                  </p:childTnLst>
                                </p:cTn>
                              </p:par>
                            </p:childTnLst>
                          </p:cTn>
                        </p:par>
                        <p:par>
                          <p:cTn id="255" fill="hold">
                            <p:stCondLst>
                              <p:cond delay="4000"/>
                            </p:stCondLst>
                            <p:childTnLst>
                              <p:par>
                                <p:cTn id="256" presetID="10" presetClass="entr" presetSubtype="0" fill="hold" grpId="0" nodeType="afterEffect">
                                  <p:stCondLst>
                                    <p:cond delay="0"/>
                                  </p:stCondLst>
                                  <p:childTnLst>
                                    <p:set>
                                      <p:cBhvr>
                                        <p:cTn id="257" dur="1" fill="hold">
                                          <p:stCondLst>
                                            <p:cond delay="0"/>
                                          </p:stCondLst>
                                        </p:cTn>
                                        <p:tgtEl>
                                          <p:spTgt spid="116"/>
                                        </p:tgtEl>
                                        <p:attrNameLst>
                                          <p:attrName>style.visibility</p:attrName>
                                        </p:attrNameLst>
                                      </p:cBhvr>
                                      <p:to>
                                        <p:strVal val="visible"/>
                                      </p:to>
                                    </p:set>
                                    <p:animEffect transition="in" filter="fade">
                                      <p:cBhvr>
                                        <p:cTn id="258" dur="2000"/>
                                        <p:tgtEl>
                                          <p:spTgt spid="116"/>
                                        </p:tgtEl>
                                      </p:cBhvr>
                                    </p:animEffect>
                                  </p:childTnLst>
                                </p:cTn>
                              </p:par>
                            </p:childTnLst>
                          </p:cTn>
                        </p:par>
                      </p:childTnLst>
                    </p:cTn>
                  </p:par>
                  <p:par>
                    <p:cTn id="259" fill="hold">
                      <p:stCondLst>
                        <p:cond delay="indefinite"/>
                      </p:stCondLst>
                      <p:childTnLst>
                        <p:par>
                          <p:cTn id="260" fill="hold">
                            <p:stCondLst>
                              <p:cond delay="0"/>
                            </p:stCondLst>
                            <p:childTnLst>
                              <p:par>
                                <p:cTn id="261" presetID="10" presetClass="entr" presetSubtype="0" fill="hold" nodeType="clickEffect">
                                  <p:stCondLst>
                                    <p:cond delay="0"/>
                                  </p:stCondLst>
                                  <p:childTnLst>
                                    <p:set>
                                      <p:cBhvr>
                                        <p:cTn id="262" dur="1" fill="hold">
                                          <p:stCondLst>
                                            <p:cond delay="0"/>
                                          </p:stCondLst>
                                        </p:cTn>
                                        <p:tgtEl>
                                          <p:spTgt spid="167"/>
                                        </p:tgtEl>
                                        <p:attrNameLst>
                                          <p:attrName>style.visibility</p:attrName>
                                        </p:attrNameLst>
                                      </p:cBhvr>
                                      <p:to>
                                        <p:strVal val="visible"/>
                                      </p:to>
                                    </p:set>
                                    <p:animEffect transition="in" filter="fade">
                                      <p:cBhvr>
                                        <p:cTn id="263" dur="2000"/>
                                        <p:tgtEl>
                                          <p:spTgt spid="167"/>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36"/>
                                        </p:tgtEl>
                                        <p:attrNameLst>
                                          <p:attrName>style.visibility</p:attrName>
                                        </p:attrNameLst>
                                      </p:cBhvr>
                                      <p:to>
                                        <p:strVal val="visible"/>
                                      </p:to>
                                    </p:set>
                                    <p:animEffect transition="in" filter="fade">
                                      <p:cBhvr>
                                        <p:cTn id="266" dur="2000"/>
                                        <p:tgtEl>
                                          <p:spTgt spid="36"/>
                                        </p:tgtEl>
                                      </p:cBhvr>
                                    </p:animEffect>
                                  </p:childTnLst>
                                </p:cTn>
                              </p:par>
                            </p:childTnLst>
                          </p:cTn>
                        </p:par>
                        <p:par>
                          <p:cTn id="267" fill="hold">
                            <p:stCondLst>
                              <p:cond delay="2000"/>
                            </p:stCondLst>
                            <p:childTnLst>
                              <p:par>
                                <p:cTn id="268" presetID="10" presetClass="entr" presetSubtype="0" fill="hold" grpId="0" nodeType="afterEffect">
                                  <p:stCondLst>
                                    <p:cond delay="0"/>
                                  </p:stCondLst>
                                  <p:childTnLst>
                                    <p:set>
                                      <p:cBhvr>
                                        <p:cTn id="269" dur="1" fill="hold">
                                          <p:stCondLst>
                                            <p:cond delay="0"/>
                                          </p:stCondLst>
                                        </p:cTn>
                                        <p:tgtEl>
                                          <p:spTgt spid="103"/>
                                        </p:tgtEl>
                                        <p:attrNameLst>
                                          <p:attrName>style.visibility</p:attrName>
                                        </p:attrNameLst>
                                      </p:cBhvr>
                                      <p:to>
                                        <p:strVal val="visible"/>
                                      </p:to>
                                    </p:set>
                                    <p:animEffect transition="in" filter="fade">
                                      <p:cBhvr>
                                        <p:cTn id="270" dur="2000"/>
                                        <p:tgtEl>
                                          <p:spTgt spid="103"/>
                                        </p:tgtEl>
                                      </p:cBhvr>
                                    </p:animEffect>
                                  </p:childTnLst>
                                </p:cTn>
                              </p:par>
                              <p:par>
                                <p:cTn id="271" presetID="10" presetClass="entr" presetSubtype="0" fill="hold" grpId="0" nodeType="withEffect">
                                  <p:stCondLst>
                                    <p:cond delay="0"/>
                                  </p:stCondLst>
                                  <p:childTnLst>
                                    <p:set>
                                      <p:cBhvr>
                                        <p:cTn id="272" dur="1" fill="hold">
                                          <p:stCondLst>
                                            <p:cond delay="0"/>
                                          </p:stCondLst>
                                        </p:cTn>
                                        <p:tgtEl>
                                          <p:spTgt spid="104"/>
                                        </p:tgtEl>
                                        <p:attrNameLst>
                                          <p:attrName>style.visibility</p:attrName>
                                        </p:attrNameLst>
                                      </p:cBhvr>
                                      <p:to>
                                        <p:strVal val="visible"/>
                                      </p:to>
                                    </p:set>
                                    <p:animEffect transition="in" filter="fade">
                                      <p:cBhvr>
                                        <p:cTn id="273" dur="2000"/>
                                        <p:tgtEl>
                                          <p:spTgt spid="104"/>
                                        </p:tgtEl>
                                      </p:cBhvr>
                                    </p:animEffect>
                                  </p:childTnLst>
                                </p:cTn>
                              </p:par>
                              <p:par>
                                <p:cTn id="274" presetID="10" presetClass="entr" presetSubtype="0" fill="hold" grpId="0" nodeType="withEffect">
                                  <p:stCondLst>
                                    <p:cond delay="0"/>
                                  </p:stCondLst>
                                  <p:childTnLst>
                                    <p:set>
                                      <p:cBhvr>
                                        <p:cTn id="275" dur="1" fill="hold">
                                          <p:stCondLst>
                                            <p:cond delay="0"/>
                                          </p:stCondLst>
                                        </p:cTn>
                                        <p:tgtEl>
                                          <p:spTgt spid="105"/>
                                        </p:tgtEl>
                                        <p:attrNameLst>
                                          <p:attrName>style.visibility</p:attrName>
                                        </p:attrNameLst>
                                      </p:cBhvr>
                                      <p:to>
                                        <p:strVal val="visible"/>
                                      </p:to>
                                    </p:set>
                                    <p:animEffect transition="in" filter="fade">
                                      <p:cBhvr>
                                        <p:cTn id="276" dur="2000"/>
                                        <p:tgtEl>
                                          <p:spTgt spid="105"/>
                                        </p:tgtEl>
                                      </p:cBhvr>
                                    </p:animEffect>
                                  </p:childTnLst>
                                </p:cTn>
                              </p:par>
                            </p:childTnLst>
                          </p:cTn>
                        </p:par>
                        <p:par>
                          <p:cTn id="277" fill="hold">
                            <p:stCondLst>
                              <p:cond delay="4000"/>
                            </p:stCondLst>
                            <p:childTnLst>
                              <p:par>
                                <p:cTn id="278" presetID="10" presetClass="entr" presetSubtype="0" fill="hold" nodeType="afterEffect">
                                  <p:stCondLst>
                                    <p:cond delay="0"/>
                                  </p:stCondLst>
                                  <p:childTnLst>
                                    <p:set>
                                      <p:cBhvr>
                                        <p:cTn id="279" dur="1" fill="hold">
                                          <p:stCondLst>
                                            <p:cond delay="0"/>
                                          </p:stCondLst>
                                        </p:cTn>
                                        <p:tgtEl>
                                          <p:spTgt spid="169"/>
                                        </p:tgtEl>
                                        <p:attrNameLst>
                                          <p:attrName>style.visibility</p:attrName>
                                        </p:attrNameLst>
                                      </p:cBhvr>
                                      <p:to>
                                        <p:strVal val="visible"/>
                                      </p:to>
                                    </p:set>
                                    <p:animEffect transition="in" filter="fade">
                                      <p:cBhvr>
                                        <p:cTn id="280" dur="500"/>
                                        <p:tgtEl>
                                          <p:spTgt spid="169"/>
                                        </p:tgtEl>
                                      </p:cBhvr>
                                    </p:animEffect>
                                  </p:childTnLst>
                                </p:cTn>
                              </p:par>
                              <p:par>
                                <p:cTn id="281" presetID="10" presetClass="entr" presetSubtype="0" fill="hold" nodeType="withEffect">
                                  <p:stCondLst>
                                    <p:cond delay="0"/>
                                  </p:stCondLst>
                                  <p:childTnLst>
                                    <p:set>
                                      <p:cBhvr>
                                        <p:cTn id="282" dur="1" fill="hold">
                                          <p:stCondLst>
                                            <p:cond delay="0"/>
                                          </p:stCondLst>
                                        </p:cTn>
                                        <p:tgtEl>
                                          <p:spTgt spid="171"/>
                                        </p:tgtEl>
                                        <p:attrNameLst>
                                          <p:attrName>style.visibility</p:attrName>
                                        </p:attrNameLst>
                                      </p:cBhvr>
                                      <p:to>
                                        <p:strVal val="visible"/>
                                      </p:to>
                                    </p:set>
                                    <p:animEffect transition="in" filter="fade">
                                      <p:cBhvr>
                                        <p:cTn id="283" dur="500"/>
                                        <p:tgtEl>
                                          <p:spTgt spid="171"/>
                                        </p:tgtEl>
                                      </p:cBhvr>
                                    </p:animEffect>
                                  </p:childTnLst>
                                </p:cTn>
                              </p:par>
                              <p:par>
                                <p:cTn id="284" presetID="10" presetClass="entr" presetSubtype="0" fill="hold" nodeType="withEffect">
                                  <p:stCondLst>
                                    <p:cond delay="0"/>
                                  </p:stCondLst>
                                  <p:childTnLst>
                                    <p:set>
                                      <p:cBhvr>
                                        <p:cTn id="285" dur="1" fill="hold">
                                          <p:stCondLst>
                                            <p:cond delay="0"/>
                                          </p:stCondLst>
                                        </p:cTn>
                                        <p:tgtEl>
                                          <p:spTgt spid="175"/>
                                        </p:tgtEl>
                                        <p:attrNameLst>
                                          <p:attrName>style.visibility</p:attrName>
                                        </p:attrNameLst>
                                      </p:cBhvr>
                                      <p:to>
                                        <p:strVal val="visible"/>
                                      </p:to>
                                    </p:set>
                                    <p:animEffect transition="in" filter="fade">
                                      <p:cBhvr>
                                        <p:cTn id="286" dur="500"/>
                                        <p:tgtEl>
                                          <p:spTgt spid="175"/>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179"/>
                                        </p:tgtEl>
                                        <p:attrNameLst>
                                          <p:attrName>style.visibility</p:attrName>
                                        </p:attrNameLst>
                                      </p:cBhvr>
                                      <p:to>
                                        <p:strVal val="visible"/>
                                      </p:to>
                                    </p:set>
                                    <p:animEffect transition="in" filter="fade">
                                      <p:cBhvr>
                                        <p:cTn id="289" dur="2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9" grpId="0" animBg="1"/>
      <p:bldP spid="60" grpId="0" animBg="1"/>
      <p:bldP spid="43" grpId="0" animBg="1"/>
      <p:bldP spid="46" grpId="0" animBg="1"/>
      <p:bldP spid="47" grpId="0" animBg="1"/>
      <p:bldP spid="48" grpId="0" animBg="1"/>
      <p:bldP spid="50" grpId="0" animBg="1"/>
      <p:bldP spid="49" grpId="0" animBg="1"/>
      <p:bldP spid="51" grpId="0" animBg="1"/>
      <p:bldP spid="52" grpId="0" animBg="1"/>
      <p:bldP spid="61" grpId="0" animBg="1"/>
      <p:bldP spid="34" grpId="0" animBg="1"/>
      <p:bldP spid="88" grpId="0" animBg="1"/>
      <p:bldP spid="89" grpId="0" animBg="1"/>
      <p:bldP spid="90" grpId="0" animBg="1"/>
      <p:bldP spid="91" grpId="0" animBg="1"/>
      <p:bldP spid="93" grpId="0" animBg="1"/>
      <p:bldP spid="94" grpId="0" animBg="1"/>
      <p:bldP spid="32" grpId="0" animBg="1"/>
      <p:bldP spid="38" grpId="0" animBg="1"/>
      <p:bldP spid="95" grpId="0" animBg="1"/>
      <p:bldP spid="96" grpId="0" animBg="1"/>
      <p:bldP spid="97" grpId="0" animBg="1"/>
      <p:bldP spid="98" grpId="0" animBg="1"/>
      <p:bldP spid="99" grpId="0" animBg="1"/>
      <p:bldP spid="100" grpId="0" animBg="1"/>
      <p:bldP spid="101" grpId="0" animBg="1"/>
      <p:bldP spid="102" grpId="0" animBg="1"/>
      <p:bldP spid="55" grpId="0" animBg="1"/>
      <p:bldP spid="62" grpId="0" animBg="1"/>
      <p:bldP spid="39" grpId="0" animBg="1"/>
      <p:bldP spid="63" grpId="0" animBg="1"/>
      <p:bldP spid="36" grpId="0" animBg="1"/>
      <p:bldP spid="103" grpId="0" animBg="1"/>
      <p:bldP spid="104" grpId="0" animBg="1"/>
      <p:bldP spid="105" grpId="0" animBg="1"/>
      <p:bldP spid="176" grpId="0" animBg="1"/>
      <p:bldP spid="177" grpId="0" animBg="1"/>
      <p:bldP spid="178" grpId="0" animBg="1"/>
      <p:bldP spid="179" grpId="0" animBg="1"/>
      <p:bldP spid="35" grpId="0" animBg="1"/>
      <p:bldP spid="1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076056" y="2090172"/>
            <a:ext cx="3888432" cy="2677656"/>
          </a:xfrm>
          <a:prstGeom prst="rect">
            <a:avLst/>
          </a:prstGeom>
          <a:solidFill>
            <a:schemeClr val="bg1"/>
          </a:solid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fr-FR" sz="5600" b="1" cap="none" spc="150" dirty="0" smtClean="0">
                <a:ln w="11430"/>
                <a:solidFill>
                  <a:schemeClr val="accent1"/>
                </a:solidFill>
                <a:effectLst>
                  <a:outerShdw blurRad="25400" algn="tl" rotWithShape="0">
                    <a:srgbClr val="000000">
                      <a:alpha val="43000"/>
                    </a:srgbClr>
                  </a:outerShdw>
                </a:effectLst>
              </a:rPr>
              <a:t>Une pédagogie inductive</a:t>
            </a:r>
            <a:endParaRPr lang="fr-FR" sz="5600" b="1" cap="none" spc="150" dirty="0">
              <a:ln w="11430"/>
              <a:solidFill>
                <a:schemeClr val="accent1"/>
              </a:solidFill>
              <a:effectLst>
                <a:outerShdw blurRad="25400" algn="tl" rotWithShape="0">
                  <a:srgbClr val="000000">
                    <a:alpha val="43000"/>
                  </a:srgbClr>
                </a:outerShdw>
              </a:effectLst>
            </a:endParaRPr>
          </a:p>
        </p:txBody>
      </p:sp>
      <p:cxnSp>
        <p:nvCxnSpPr>
          <p:cNvPr id="122" name="Connecteur en angle 121"/>
          <p:cNvCxnSpPr>
            <a:stCxn id="83" idx="2"/>
            <a:endCxn id="40" idx="4"/>
          </p:cNvCxnSpPr>
          <p:nvPr/>
        </p:nvCxnSpPr>
        <p:spPr>
          <a:xfrm rot="5400000" flipH="1">
            <a:off x="1524282" y="4027563"/>
            <a:ext cx="1909031" cy="2691907"/>
          </a:xfrm>
          <a:prstGeom prst="bentConnector3">
            <a:avLst>
              <a:gd name="adj1" fmla="val -11975"/>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grpSp>
        <p:nvGrpSpPr>
          <p:cNvPr id="2" name="Groupe 81"/>
          <p:cNvGrpSpPr/>
          <p:nvPr/>
        </p:nvGrpSpPr>
        <p:grpSpPr>
          <a:xfrm>
            <a:off x="2717462" y="357166"/>
            <a:ext cx="2214578" cy="5970865"/>
            <a:chOff x="6786578" y="959726"/>
            <a:chExt cx="2214578" cy="5844217"/>
          </a:xfrm>
        </p:grpSpPr>
        <p:sp>
          <p:nvSpPr>
            <p:cNvPr id="83" name="ZoneTexte 82"/>
            <p:cNvSpPr txBox="1"/>
            <p:nvPr/>
          </p:nvSpPr>
          <p:spPr>
            <a:xfrm>
              <a:off x="6786578" y="959726"/>
              <a:ext cx="2214578" cy="5844217"/>
            </a:xfrm>
            <a:prstGeom prst="rect">
              <a:avLst/>
            </a:prstGeom>
          </p:spPr>
          <p:style>
            <a:lnRef idx="0">
              <a:schemeClr val="accent1"/>
            </a:lnRef>
            <a:fillRef idx="1002">
              <a:schemeClr val="lt1"/>
            </a:fillRef>
            <a:effectRef idx="3">
              <a:schemeClr val="accent1"/>
            </a:effectRef>
            <a:fontRef idx="minor">
              <a:schemeClr val="lt1"/>
            </a:fontRef>
          </p:style>
          <p:txBody>
            <a:bodyPr wrap="square" rtlCol="0">
              <a:spAutoFit/>
            </a:bodyPr>
            <a:lstStyle/>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600" b="1" dirty="0" smtClean="0">
                <a:solidFill>
                  <a:schemeClr val="tx2"/>
                </a:solidFill>
              </a:endParaRPr>
            </a:p>
            <a:p>
              <a:pPr algn="ctr"/>
              <a:r>
                <a:rPr lang="fr-FR" sz="1400" b="1" dirty="0" smtClean="0">
                  <a:solidFill>
                    <a:schemeClr val="tx2"/>
                  </a:solidFill>
                </a:rPr>
                <a:t>Démarche</a:t>
              </a:r>
            </a:p>
            <a:p>
              <a:pPr algn="ctr"/>
              <a:r>
                <a:rPr lang="fr-FR" sz="1400" b="1" dirty="0" smtClean="0">
                  <a:solidFill>
                    <a:schemeClr val="tx2"/>
                  </a:solidFill>
                </a:rPr>
                <a:t>de projet</a:t>
              </a: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b="1" dirty="0">
                <a:solidFill>
                  <a:schemeClr val="tx2"/>
                </a:solidFill>
              </a:endParaRPr>
            </a:p>
          </p:txBody>
        </p:sp>
        <p:sp>
          <p:nvSpPr>
            <p:cNvPr id="111" name="Ellipse 4"/>
            <p:cNvSpPr/>
            <p:nvPr/>
          </p:nvSpPr>
          <p:spPr>
            <a:xfrm>
              <a:off x="7500959" y="2178078"/>
              <a:ext cx="785817" cy="21493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71120" rIns="0" bIns="71120" numCol="1" spcCol="1270" anchor="ctr" anchorCtr="0">
              <a:noAutofit/>
            </a:bodyPr>
            <a:lstStyle/>
            <a:p>
              <a:pPr lvl="0" algn="ctr" defTabSz="444500">
                <a:lnSpc>
                  <a:spcPct val="90000"/>
                </a:lnSpc>
                <a:spcBef>
                  <a:spcPct val="0"/>
                </a:spcBef>
                <a:spcAft>
                  <a:spcPct val="35000"/>
                </a:spcAft>
              </a:pPr>
              <a:r>
                <a:rPr lang="fr-FR" sz="1400" b="1" kern="1200" dirty="0" smtClean="0">
                  <a:solidFill>
                    <a:schemeClr val="accent1">
                      <a:lumMod val="20000"/>
                      <a:lumOff val="80000"/>
                    </a:schemeClr>
                  </a:solidFill>
                </a:rPr>
                <a:t>Existant</a:t>
              </a:r>
              <a:endParaRPr lang="fr-FR" sz="1400" b="1" kern="1200" dirty="0">
                <a:solidFill>
                  <a:schemeClr val="accent1">
                    <a:lumMod val="20000"/>
                    <a:lumOff val="80000"/>
                  </a:schemeClr>
                </a:solidFill>
              </a:endParaRPr>
            </a:p>
          </p:txBody>
        </p:sp>
        <p:grpSp>
          <p:nvGrpSpPr>
            <p:cNvPr id="3" name="Groupe 16"/>
            <p:cNvGrpSpPr/>
            <p:nvPr/>
          </p:nvGrpSpPr>
          <p:grpSpPr>
            <a:xfrm>
              <a:off x="7353867" y="5531758"/>
              <a:ext cx="1080000" cy="1080000"/>
              <a:chOff x="222743" y="349865"/>
              <a:chExt cx="634513" cy="650268"/>
            </a:xfrm>
            <a:solidFill>
              <a:schemeClr val="accent1">
                <a:lumMod val="60000"/>
                <a:lumOff val="40000"/>
              </a:schemeClr>
            </a:solidFill>
          </p:grpSpPr>
          <p:sp>
            <p:nvSpPr>
              <p:cNvPr id="107" name="Ellipse 106"/>
              <p:cNvSpPr/>
              <p:nvPr/>
            </p:nvSpPr>
            <p:spPr>
              <a:xfrm>
                <a:off x="222743" y="349865"/>
                <a:ext cx="634513" cy="650268"/>
              </a:xfrm>
              <a:prstGeom prst="ellipse">
                <a:avLst/>
              </a:prstGeom>
              <a:grpFill/>
            </p:spPr>
            <p:style>
              <a:lnRef idx="0">
                <a:schemeClr val="lt1">
                  <a:hueOff val="0"/>
                  <a:satOff val="0"/>
                  <a:lumOff val="0"/>
                  <a:alphaOff val="0"/>
                </a:schemeClr>
              </a:lnRef>
              <a:fillRef idx="3">
                <a:schemeClr val="accent4">
                  <a:hueOff val="-4464770"/>
                  <a:satOff val="26899"/>
                  <a:lumOff val="2156"/>
                  <a:alphaOff val="0"/>
                </a:schemeClr>
              </a:fillRef>
              <a:effectRef idx="3">
                <a:schemeClr val="accent4">
                  <a:hueOff val="-4464770"/>
                  <a:satOff val="26899"/>
                  <a:lumOff val="2156"/>
                  <a:alphaOff val="0"/>
                </a:schemeClr>
              </a:effectRef>
              <a:fontRef idx="minor">
                <a:schemeClr val="lt1"/>
              </a:fontRef>
            </p:style>
          </p:sp>
          <p:sp>
            <p:nvSpPr>
              <p:cNvPr id="109" name="Ellipse 4"/>
              <p:cNvSpPr/>
              <p:nvPr/>
            </p:nvSpPr>
            <p:spPr>
              <a:xfrm>
                <a:off x="265516" y="512432"/>
                <a:ext cx="545619" cy="32513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56896" tIns="56896" rIns="56896" bIns="56896" numCol="1" spcCol="1270" anchor="ctr" anchorCtr="0">
                <a:noAutofit/>
              </a:bodyPr>
              <a:lstStyle/>
              <a:p>
                <a:pPr lvl="0" algn="ctr" defTabSz="355600">
                  <a:lnSpc>
                    <a:spcPct val="90000"/>
                  </a:lnSpc>
                  <a:spcBef>
                    <a:spcPct val="0"/>
                  </a:spcBef>
                  <a:spcAft>
                    <a:spcPct val="35000"/>
                  </a:spcAft>
                </a:pPr>
                <a:r>
                  <a:rPr lang="fr-FR" sz="2000" b="1" kern="1200" dirty="0" smtClean="0"/>
                  <a:t>Besoin</a:t>
                </a:r>
                <a:endParaRPr lang="fr-FR" sz="2000" b="1" kern="1200" dirty="0"/>
              </a:p>
            </p:txBody>
          </p:sp>
        </p:grpSp>
      </p:grpSp>
      <p:cxnSp>
        <p:nvCxnSpPr>
          <p:cNvPr id="114" name="Forme 113"/>
          <p:cNvCxnSpPr>
            <a:endCxn id="40" idx="0"/>
          </p:cNvCxnSpPr>
          <p:nvPr/>
        </p:nvCxnSpPr>
        <p:spPr>
          <a:xfrm rot="10800000" flipV="1">
            <a:off x="1132845" y="1523424"/>
            <a:ext cx="1881911" cy="915576"/>
          </a:xfrm>
          <a:prstGeom prst="bentConnector2">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cxnSp>
        <p:nvCxnSpPr>
          <p:cNvPr id="118" name="Connecteur en angle 117"/>
          <p:cNvCxnSpPr>
            <a:stCxn id="80" idx="1"/>
            <a:endCxn id="40" idx="6"/>
          </p:cNvCxnSpPr>
          <p:nvPr/>
        </p:nvCxnSpPr>
        <p:spPr>
          <a:xfrm rot="10800000">
            <a:off x="2122845" y="3429001"/>
            <a:ext cx="891907" cy="1"/>
          </a:xfrm>
          <a:prstGeom prst="straightConnector1">
            <a:avLst/>
          </a:prstGeom>
          <a:ln w="76200">
            <a:solidFill>
              <a:schemeClr val="bg1">
                <a:lumMod val="75000"/>
              </a:schemeClr>
            </a:solidFill>
          </a:ln>
        </p:spPr>
        <p:style>
          <a:lnRef idx="3">
            <a:schemeClr val="accent1"/>
          </a:lnRef>
          <a:fillRef idx="0">
            <a:schemeClr val="accent1"/>
          </a:fillRef>
          <a:effectRef idx="2">
            <a:schemeClr val="accent1"/>
          </a:effectRef>
          <a:fontRef idx="minor">
            <a:schemeClr val="tx1"/>
          </a:fontRef>
        </p:style>
      </p:cxnSp>
      <p:sp>
        <p:nvSpPr>
          <p:cNvPr id="40" name="Ellipse 39"/>
          <p:cNvSpPr/>
          <p:nvPr/>
        </p:nvSpPr>
        <p:spPr>
          <a:xfrm>
            <a:off x="142844" y="2439000"/>
            <a:ext cx="1980000" cy="19800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fr-FR" b="1" dirty="0" smtClean="0">
                <a:solidFill>
                  <a:schemeClr val="tx1">
                    <a:lumMod val="65000"/>
                    <a:lumOff val="35000"/>
                  </a:schemeClr>
                </a:solidFill>
              </a:rPr>
              <a:t>DIDACTIQUE</a:t>
            </a:r>
          </a:p>
          <a:p>
            <a:pPr algn="ctr"/>
            <a:r>
              <a:rPr lang="fr-FR" sz="1200" b="1" dirty="0" smtClean="0">
                <a:solidFill>
                  <a:schemeClr val="tx1">
                    <a:lumMod val="65000"/>
                    <a:lumOff val="35000"/>
                  </a:schemeClr>
                </a:solidFill>
              </a:rPr>
              <a:t>Technologie collège</a:t>
            </a:r>
          </a:p>
          <a:p>
            <a:pPr algn="ctr"/>
            <a:r>
              <a:rPr lang="fr-FR" sz="1200" b="1" dirty="0" smtClean="0">
                <a:solidFill>
                  <a:schemeClr val="tx1">
                    <a:lumMod val="65000"/>
                    <a:lumOff val="35000"/>
                  </a:schemeClr>
                </a:solidFill>
              </a:rPr>
              <a:t>_____</a:t>
            </a:r>
          </a:p>
          <a:p>
            <a:pPr algn="ctr"/>
            <a:r>
              <a:rPr lang="fr-FR" b="1" dirty="0" smtClean="0">
                <a:solidFill>
                  <a:schemeClr val="tx1">
                    <a:lumMod val="65000"/>
                    <a:lumOff val="35000"/>
                  </a:schemeClr>
                </a:solidFill>
              </a:rPr>
              <a:t>Démarches pédagogiques</a:t>
            </a:r>
          </a:p>
        </p:txBody>
      </p:sp>
      <p:grpSp>
        <p:nvGrpSpPr>
          <p:cNvPr id="4" name="Groupe 70"/>
          <p:cNvGrpSpPr/>
          <p:nvPr/>
        </p:nvGrpSpPr>
        <p:grpSpPr>
          <a:xfrm>
            <a:off x="3014751" y="550776"/>
            <a:ext cx="1620000" cy="1806654"/>
            <a:chOff x="214282" y="857232"/>
            <a:chExt cx="1620000" cy="1806654"/>
          </a:xfrm>
        </p:grpSpPr>
        <p:sp>
          <p:nvSpPr>
            <p:cNvPr id="72" name="ZoneTexte 71"/>
            <p:cNvSpPr txBox="1"/>
            <p:nvPr/>
          </p:nvSpPr>
          <p:spPr>
            <a:xfrm>
              <a:off x="214282" y="857232"/>
              <a:ext cx="1620000" cy="1806654"/>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b="1" dirty="0" smtClean="0">
                  <a:solidFill>
                    <a:schemeClr val="tx2"/>
                  </a:solidFill>
                </a:rPr>
                <a:t>Démarche</a:t>
              </a:r>
            </a:p>
            <a:p>
              <a:pPr algn="ctr"/>
              <a:r>
                <a:rPr lang="fr-FR" sz="1400" b="1" dirty="0" smtClean="0">
                  <a:solidFill>
                    <a:schemeClr val="tx2"/>
                  </a:solidFill>
                </a:rPr>
                <a:t>d’investigation</a:t>
              </a: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b="1" dirty="0">
                <a:solidFill>
                  <a:schemeClr val="tx2"/>
                </a:solidFill>
              </a:endParaRPr>
            </a:p>
          </p:txBody>
        </p:sp>
        <p:grpSp>
          <p:nvGrpSpPr>
            <p:cNvPr id="5" name="Groupe 7"/>
            <p:cNvGrpSpPr/>
            <p:nvPr/>
          </p:nvGrpSpPr>
          <p:grpSpPr>
            <a:xfrm>
              <a:off x="484282" y="1451557"/>
              <a:ext cx="1080000" cy="1080000"/>
              <a:chOff x="0" y="94259"/>
              <a:chExt cx="1080000" cy="1080000"/>
            </a:xfrm>
            <a:solidFill>
              <a:schemeClr val="accent4"/>
            </a:solidFill>
          </p:grpSpPr>
          <p:sp>
            <p:nvSpPr>
              <p:cNvPr id="75" name="Ellipse 74"/>
              <p:cNvSpPr/>
              <p:nvPr/>
            </p:nvSpPr>
            <p:spPr>
              <a:xfrm>
                <a:off x="0" y="94259"/>
                <a:ext cx="1080000" cy="1080000"/>
              </a:xfrm>
              <a:prstGeom prst="ellipse">
                <a:avLst/>
              </a:prstGeom>
              <a:solidFill>
                <a:schemeClr val="accent1">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77" name="Ellipse 4"/>
              <p:cNvSpPr/>
              <p:nvPr/>
            </p:nvSpPr>
            <p:spPr>
              <a:xfrm>
                <a:off x="72804" y="526793"/>
                <a:ext cx="928694" cy="21493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71120" rIns="0" bIns="71120" numCol="1" spcCol="1270" anchor="ctr" anchorCtr="0">
                <a:noAutofit/>
              </a:bodyPr>
              <a:lstStyle/>
              <a:p>
                <a:pPr lvl="0" algn="ctr" defTabSz="444500">
                  <a:lnSpc>
                    <a:spcPct val="90000"/>
                  </a:lnSpc>
                  <a:spcBef>
                    <a:spcPct val="0"/>
                  </a:spcBef>
                  <a:spcAft>
                    <a:spcPct val="35000"/>
                  </a:spcAft>
                </a:pPr>
                <a:r>
                  <a:rPr lang="fr-FR" sz="2000" b="1" kern="1200" dirty="0" smtClean="0"/>
                  <a:t>Existant</a:t>
                </a:r>
                <a:endParaRPr lang="fr-FR" sz="2000" b="1" kern="1200" dirty="0"/>
              </a:p>
            </p:txBody>
          </p:sp>
        </p:grpSp>
      </p:grpSp>
      <p:grpSp>
        <p:nvGrpSpPr>
          <p:cNvPr id="6" name="Groupe 78"/>
          <p:cNvGrpSpPr/>
          <p:nvPr/>
        </p:nvGrpSpPr>
        <p:grpSpPr>
          <a:xfrm>
            <a:off x="3014751" y="2417654"/>
            <a:ext cx="1620000" cy="2022693"/>
            <a:chOff x="1000100" y="857232"/>
            <a:chExt cx="1628687" cy="2022693"/>
          </a:xfrm>
        </p:grpSpPr>
        <p:sp>
          <p:nvSpPr>
            <p:cNvPr id="80" name="ZoneTexte 79"/>
            <p:cNvSpPr txBox="1"/>
            <p:nvPr/>
          </p:nvSpPr>
          <p:spPr>
            <a:xfrm>
              <a:off x="1000100" y="857232"/>
              <a:ext cx="1628687" cy="2022693"/>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b="1" dirty="0" smtClean="0">
                  <a:solidFill>
                    <a:schemeClr val="tx2"/>
                  </a:solidFill>
                </a:rPr>
                <a:t>Démarche</a:t>
              </a:r>
            </a:p>
            <a:p>
              <a:pPr algn="ctr"/>
              <a:r>
                <a:rPr lang="fr-FR" sz="1400" b="1" dirty="0" smtClean="0">
                  <a:solidFill>
                    <a:schemeClr val="tx2"/>
                  </a:solidFill>
                </a:rPr>
                <a:t>de résolution</a:t>
              </a:r>
            </a:p>
            <a:p>
              <a:pPr algn="ctr"/>
              <a:r>
                <a:rPr lang="fr-FR" sz="1400" b="1" dirty="0" smtClean="0">
                  <a:solidFill>
                    <a:schemeClr val="tx2"/>
                  </a:solidFill>
                </a:rPr>
                <a:t>de problème</a:t>
              </a: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b="1" dirty="0">
                <a:solidFill>
                  <a:schemeClr val="tx2"/>
                </a:solidFill>
              </a:endParaRPr>
            </a:p>
          </p:txBody>
        </p:sp>
        <p:graphicFrame>
          <p:nvGraphicFramePr>
            <p:cNvPr id="81" name="Diagramme 80"/>
            <p:cNvGraphicFramePr/>
            <p:nvPr/>
          </p:nvGraphicFramePr>
          <p:xfrm>
            <a:off x="1270100" y="1644644"/>
            <a:ext cx="1080000" cy="1080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23" name="Rectangle à coins arrondis 22"/>
          <p:cNvSpPr/>
          <p:nvPr/>
        </p:nvSpPr>
        <p:spPr>
          <a:xfrm>
            <a:off x="5292080" y="2312876"/>
            <a:ext cx="3456384" cy="2232248"/>
          </a:xfrm>
          <a:prstGeom prst="round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5600" b="1" spc="150" dirty="0" smtClean="0">
                <a:ln w="11430"/>
                <a:solidFill>
                  <a:schemeClr val="accent1"/>
                </a:solidFill>
                <a:effectLst>
                  <a:outerShdw blurRad="25400" algn="tl" rotWithShape="0">
                    <a:srgbClr val="000000">
                      <a:alpha val="43000"/>
                    </a:srgbClr>
                  </a:outerShdw>
                </a:effectLst>
              </a:rPr>
              <a:t>Donner</a:t>
            </a:r>
          </a:p>
          <a:p>
            <a:pPr algn="ctr"/>
            <a:r>
              <a:rPr lang="fr-FR" sz="5600" b="1" spc="150" dirty="0" smtClean="0">
                <a:ln w="11430"/>
                <a:solidFill>
                  <a:schemeClr val="accent1"/>
                </a:solidFill>
                <a:effectLst>
                  <a:outerShdw blurRad="25400" algn="tl" rotWithShape="0">
                    <a:srgbClr val="000000">
                      <a:alpha val="43000"/>
                    </a:srgbClr>
                  </a:outerShdw>
                </a:effectLst>
              </a:rPr>
              <a:t>du sens</a:t>
            </a:r>
            <a:endParaRPr lang="fr-FR" sz="5600" b="1" spc="150" dirty="0">
              <a:ln w="11430"/>
              <a:solidFill>
                <a:schemeClr val="accent1"/>
              </a:solidFill>
              <a:effectLst>
                <a:outerShdw blurRad="25400" algn="tl" rotWithShape="0">
                  <a:srgbClr val="000000">
                    <a:alpha val="43000"/>
                  </a:srgbClr>
                </a:outerShdw>
              </a:effectLst>
            </a:endParaRPr>
          </a:p>
        </p:txBody>
      </p:sp>
      <p:sp>
        <p:nvSpPr>
          <p:cNvPr id="22" name="Arrondir un rectangle avec un coin diagonal 21"/>
          <p:cNvSpPr/>
          <p:nvPr/>
        </p:nvSpPr>
        <p:spPr>
          <a:xfrm>
            <a:off x="5220072" y="550776"/>
            <a:ext cx="3024336"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smtClean="0">
                <a:solidFill>
                  <a:schemeClr val="accent1"/>
                </a:solidFill>
              </a:rPr>
              <a:t>Découvrir</a:t>
            </a:r>
          </a:p>
          <a:p>
            <a:pPr algn="ctr"/>
            <a:r>
              <a:rPr lang="fr-FR" sz="3200" b="1" dirty="0" smtClean="0">
                <a:solidFill>
                  <a:schemeClr val="accent1"/>
                </a:solidFill>
              </a:rPr>
              <a:t>Comprendre</a:t>
            </a:r>
          </a:p>
        </p:txBody>
      </p:sp>
      <p:sp>
        <p:nvSpPr>
          <p:cNvPr id="25" name="Arrondir un rectangle avec un coin diagonal 24"/>
          <p:cNvSpPr/>
          <p:nvPr/>
        </p:nvSpPr>
        <p:spPr>
          <a:xfrm>
            <a:off x="5220072" y="2600908"/>
            <a:ext cx="3024336"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smtClean="0">
                <a:solidFill>
                  <a:schemeClr val="accent1"/>
                </a:solidFill>
              </a:rPr>
              <a:t>Agir</a:t>
            </a:r>
          </a:p>
        </p:txBody>
      </p:sp>
      <p:sp>
        <p:nvSpPr>
          <p:cNvPr id="26" name="Arrondir un rectangle avec un coin diagonal 25"/>
          <p:cNvSpPr/>
          <p:nvPr/>
        </p:nvSpPr>
        <p:spPr>
          <a:xfrm>
            <a:off x="5220072" y="4671847"/>
            <a:ext cx="3024336" cy="1656184"/>
          </a:xfrm>
          <a:prstGeom prst="round2DiagRect">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smtClean="0">
                <a:solidFill>
                  <a:schemeClr val="accent1"/>
                </a:solidFill>
              </a:rPr>
              <a:t>Décider</a:t>
            </a:r>
          </a:p>
          <a:p>
            <a:pPr algn="ctr"/>
            <a:r>
              <a:rPr lang="fr-FR" sz="3200" b="1" dirty="0" smtClean="0">
                <a:solidFill>
                  <a:schemeClr val="accent1"/>
                </a:solidFill>
              </a:rPr>
              <a:t>Agir</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2000"/>
                                        <p:tgtEl>
                                          <p:spTgt spid="11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500"/>
                                        <p:tgtEl>
                                          <p:spTgt spid="118"/>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fade">
                                      <p:cBhvr>
                                        <p:cTn id="26" dur="20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fade">
                                      <p:cBhvr>
                                        <p:cTn id="31" dur="2000"/>
                                        <p:tgtEl>
                                          <p:spTgt spid="122"/>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2000"/>
                                        <p:tgtEl>
                                          <p:spTgt spid="2"/>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20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2000"/>
                                        <p:tgtEl>
                                          <p:spTgt spid="22"/>
                                        </p:tgtEl>
                                      </p:cBhvr>
                                    </p:animEffect>
                                    <p:set>
                                      <p:cBhvr>
                                        <p:cTn id="43" dur="1" fill="hold">
                                          <p:stCondLst>
                                            <p:cond delay="1999"/>
                                          </p:stCondLst>
                                        </p:cTn>
                                        <p:tgtEl>
                                          <p:spTgt spid="2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25"/>
                                        </p:tgtEl>
                                      </p:cBhvr>
                                    </p:animEffect>
                                    <p:set>
                                      <p:cBhvr>
                                        <p:cTn id="46" dur="1" fill="hold">
                                          <p:stCondLst>
                                            <p:cond delay="1999"/>
                                          </p:stCondLst>
                                        </p:cTn>
                                        <p:tgtEl>
                                          <p:spTgt spid="25"/>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2000"/>
                                        <p:tgtEl>
                                          <p:spTgt spid="26"/>
                                        </p:tgtEl>
                                      </p:cBhvr>
                                    </p:animEffect>
                                    <p:set>
                                      <p:cBhvr>
                                        <p:cTn id="49" dur="1" fill="hold">
                                          <p:stCondLst>
                                            <p:cond delay="1999"/>
                                          </p:stCondLst>
                                        </p:cTn>
                                        <p:tgtEl>
                                          <p:spTgt spid="26"/>
                                        </p:tgtEl>
                                        <p:attrNameLst>
                                          <p:attrName>style.visibility</p:attrName>
                                        </p:attrNameLst>
                                      </p:cBhvr>
                                      <p:to>
                                        <p:strVal val="hidden"/>
                                      </p:to>
                                    </p:set>
                                  </p:childTnLst>
                                </p:cTn>
                              </p:par>
                            </p:childTnLst>
                          </p:cTn>
                        </p:par>
                        <p:par>
                          <p:cTn id="50" fill="hold">
                            <p:stCondLst>
                              <p:cond delay="2000"/>
                            </p:stCondLst>
                            <p:childTnLst>
                              <p:par>
                                <p:cTn id="51" presetID="10" presetClass="entr" presetSubtype="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2000"/>
                                        <p:tgtEl>
                                          <p:spTgt spid="24"/>
                                        </p:tgtEl>
                                      </p:cBhvr>
                                    </p:animEffect>
                                  </p:childTnLst>
                                </p:cTn>
                              </p:par>
                            </p:childTnLst>
                          </p:cTn>
                        </p:par>
                        <p:par>
                          <p:cTn id="54" fill="hold">
                            <p:stCondLst>
                              <p:cond delay="4000"/>
                            </p:stCondLst>
                            <p:childTnLst>
                              <p:par>
                                <p:cTn id="55" presetID="10" presetClass="entr" presetSubtype="0" fill="hold" grpId="0" nodeType="afterEffect">
                                  <p:stCondLst>
                                    <p:cond delay="100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2" grpId="0" animBg="1"/>
      <p:bldP spid="22" grpId="1" animBg="1"/>
      <p:bldP spid="25" grpId="0" animBg="1"/>
      <p:bldP spid="25" grpId="1"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e 70"/>
          <p:cNvGrpSpPr/>
          <p:nvPr/>
        </p:nvGrpSpPr>
        <p:grpSpPr>
          <a:xfrm>
            <a:off x="142844" y="2525673"/>
            <a:ext cx="1620000" cy="1806654"/>
            <a:chOff x="214282" y="857232"/>
            <a:chExt cx="1620000" cy="1806654"/>
          </a:xfrm>
        </p:grpSpPr>
        <p:sp>
          <p:nvSpPr>
            <p:cNvPr id="50" name="ZoneTexte 49"/>
            <p:cNvSpPr txBox="1"/>
            <p:nvPr/>
          </p:nvSpPr>
          <p:spPr>
            <a:xfrm>
              <a:off x="214282" y="857232"/>
              <a:ext cx="1620000" cy="1806654"/>
            </a:xfrm>
            <a:prstGeom prst="roundRect">
              <a:avLst/>
            </a:prstGeom>
            <a:solidFill>
              <a:schemeClr val="bg1">
                <a:lumMod val="65000"/>
              </a:schemeClr>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fr-FR" sz="1400" b="1" dirty="0" smtClean="0">
                  <a:solidFill>
                    <a:schemeClr val="tx2"/>
                  </a:solidFill>
                </a:rPr>
                <a:t>Démarche</a:t>
              </a:r>
            </a:p>
            <a:p>
              <a:pPr algn="ctr"/>
              <a:r>
                <a:rPr lang="fr-FR" sz="1400" b="1" dirty="0" smtClean="0">
                  <a:solidFill>
                    <a:schemeClr val="tx2"/>
                  </a:solidFill>
                </a:rPr>
                <a:t>d’investigation</a:t>
              </a: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sz="1400" b="1" dirty="0" smtClean="0">
                <a:solidFill>
                  <a:schemeClr val="tx2"/>
                </a:solidFill>
              </a:endParaRPr>
            </a:p>
            <a:p>
              <a:pPr algn="ctr"/>
              <a:endParaRPr lang="fr-FR" b="1" dirty="0">
                <a:solidFill>
                  <a:schemeClr val="tx2"/>
                </a:solidFill>
              </a:endParaRPr>
            </a:p>
          </p:txBody>
        </p:sp>
        <p:grpSp>
          <p:nvGrpSpPr>
            <p:cNvPr id="51" name="Groupe 7"/>
            <p:cNvGrpSpPr/>
            <p:nvPr/>
          </p:nvGrpSpPr>
          <p:grpSpPr>
            <a:xfrm>
              <a:off x="484282" y="1451557"/>
              <a:ext cx="1080000" cy="1080000"/>
              <a:chOff x="0" y="94259"/>
              <a:chExt cx="1080000" cy="1080000"/>
            </a:xfrm>
            <a:solidFill>
              <a:schemeClr val="accent4"/>
            </a:solidFill>
          </p:grpSpPr>
          <p:sp>
            <p:nvSpPr>
              <p:cNvPr id="52" name="Ellipse 51"/>
              <p:cNvSpPr/>
              <p:nvPr/>
            </p:nvSpPr>
            <p:spPr>
              <a:xfrm>
                <a:off x="0" y="94259"/>
                <a:ext cx="1080000" cy="1080000"/>
              </a:xfrm>
              <a:prstGeom prst="ellipse">
                <a:avLst/>
              </a:prstGeom>
              <a:solidFill>
                <a:schemeClr val="accent1">
                  <a:lumMod val="75000"/>
                </a:schemeClr>
              </a:solidFill>
            </p:spPr>
            <p:style>
              <a:lnRef idx="0">
                <a:schemeClr val="lt1">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54" name="Ellipse 4"/>
              <p:cNvSpPr/>
              <p:nvPr/>
            </p:nvSpPr>
            <p:spPr>
              <a:xfrm>
                <a:off x="72804" y="526793"/>
                <a:ext cx="928694" cy="21493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0" tIns="71120" rIns="0" bIns="71120" numCol="1" spcCol="1270" anchor="ctr" anchorCtr="0">
                <a:noAutofit/>
              </a:bodyPr>
              <a:lstStyle/>
              <a:p>
                <a:pPr lvl="0" algn="ctr" defTabSz="444500">
                  <a:lnSpc>
                    <a:spcPct val="90000"/>
                  </a:lnSpc>
                  <a:spcBef>
                    <a:spcPct val="0"/>
                  </a:spcBef>
                  <a:spcAft>
                    <a:spcPct val="35000"/>
                  </a:spcAft>
                </a:pPr>
                <a:r>
                  <a:rPr lang="fr-FR" sz="2000" b="1" kern="1200" dirty="0" smtClean="0"/>
                  <a:t>Existant</a:t>
                </a:r>
                <a:endParaRPr lang="fr-FR" sz="2000" b="1" kern="1200" dirty="0"/>
              </a:p>
            </p:txBody>
          </p:sp>
        </p:grpSp>
      </p:grpSp>
      <p:sp>
        <p:nvSpPr>
          <p:cNvPr id="35" name="Ellipse 34"/>
          <p:cNvSpPr/>
          <p:nvPr/>
        </p:nvSpPr>
        <p:spPr>
          <a:xfrm>
            <a:off x="376844" y="3071810"/>
            <a:ext cx="1152000" cy="1152000"/>
          </a:xfrm>
          <a:prstGeom prst="ellipse">
            <a:avLst/>
          </a:pr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fr-FR" sz="8000" b="1" spc="150" dirty="0" smtClean="0">
                <a:ln w="11430"/>
                <a:solidFill>
                  <a:schemeClr val="accent1"/>
                </a:solidFill>
                <a:effectLst>
                  <a:outerShdw blurRad="25400" algn="tl" rotWithShape="0">
                    <a:srgbClr val="000000">
                      <a:alpha val="43000"/>
                    </a:srgbClr>
                  </a:outerShdw>
                </a:effectLst>
              </a:rPr>
              <a:t>?</a:t>
            </a:r>
            <a:endParaRPr lang="fr-FR" sz="8000" b="1" spc="150" dirty="0">
              <a:ln w="11430"/>
              <a:solidFill>
                <a:schemeClr val="accent1"/>
              </a:solidFill>
              <a:effectLst>
                <a:outerShdw blurRad="25400" algn="tl" rotWithShape="0">
                  <a:srgbClr val="000000">
                    <a:alpha val="43000"/>
                  </a:srgbClr>
                </a:outerShdw>
              </a:effectLst>
            </a:endParaRPr>
          </a:p>
        </p:txBody>
      </p:sp>
      <p:cxnSp>
        <p:nvCxnSpPr>
          <p:cNvPr id="115" name="Connecteur droit 114"/>
          <p:cNvCxnSpPr>
            <a:stCxn id="22" idx="3"/>
            <a:endCxn id="111" idx="2"/>
          </p:cNvCxnSpPr>
          <p:nvPr/>
        </p:nvCxnSpPr>
        <p:spPr>
          <a:xfrm>
            <a:off x="4945488" y="3933016"/>
            <a:ext cx="3370928" cy="44242"/>
          </a:xfrm>
          <a:prstGeom prst="line">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sp>
        <p:nvSpPr>
          <p:cNvPr id="36" name="Rectangle à coins arrondis 35"/>
          <p:cNvSpPr/>
          <p:nvPr/>
        </p:nvSpPr>
        <p:spPr>
          <a:xfrm>
            <a:off x="179512" y="4626000"/>
            <a:ext cx="4860000" cy="2232000"/>
          </a:xfrm>
          <a:prstGeom prst="wedgeRoundRectCallout">
            <a:avLst>
              <a:gd name="adj1" fmla="val 26605"/>
              <a:gd name="adj2" fmla="val -57352"/>
              <a:gd name="adj3" fmla="val 16667"/>
            </a:avLst>
          </a:prstGeom>
          <a:solidFill>
            <a:schemeClr val="bg1">
              <a:lumMod val="95000"/>
            </a:schemeClr>
          </a:solidFill>
          <a:effectLst>
            <a:outerShdw blurRad="40000" dist="23000" dir="14400000" rotWithShape="0">
              <a:srgbClr val="000000">
                <a:alpha val="35000"/>
              </a:srgbClr>
            </a:outerShdw>
          </a:effectLst>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solidFill>
                  <a:schemeClr val="tx2"/>
                </a:solidFill>
              </a:rPr>
              <a:t>Observation, démontage, documentation</a:t>
            </a:r>
          </a:p>
          <a:p>
            <a:pPr algn="ctr"/>
            <a:r>
              <a:rPr lang="fr-FR" sz="2000" b="1" dirty="0" smtClean="0">
                <a:solidFill>
                  <a:schemeClr val="tx2"/>
                </a:solidFill>
              </a:rPr>
              <a:t>pour répondre aux questions :</a:t>
            </a:r>
          </a:p>
          <a:p>
            <a:pPr algn="ctr"/>
            <a:r>
              <a:rPr lang="fr-FR" sz="2000" dirty="0" smtClean="0">
                <a:solidFill>
                  <a:schemeClr val="tx2"/>
                </a:solidFill>
              </a:rPr>
              <a:t>Comment ça fonctionne ?</a:t>
            </a:r>
          </a:p>
          <a:p>
            <a:pPr algn="ctr"/>
            <a:r>
              <a:rPr lang="fr-FR" sz="2000" dirty="0" smtClean="0">
                <a:solidFill>
                  <a:schemeClr val="tx2"/>
                </a:solidFill>
              </a:rPr>
              <a:t>Quelles énergies ? Quels matériaux ?</a:t>
            </a:r>
          </a:p>
          <a:p>
            <a:pPr algn="ctr"/>
            <a:r>
              <a:rPr lang="fr-FR" sz="2000" dirty="0" smtClean="0">
                <a:solidFill>
                  <a:schemeClr val="tx2"/>
                </a:solidFill>
              </a:rPr>
              <a:t>Quels impacts sur l’environnement ?</a:t>
            </a:r>
          </a:p>
          <a:p>
            <a:pPr algn="ctr"/>
            <a:r>
              <a:rPr lang="fr-FR" sz="2000" dirty="0" smtClean="0">
                <a:solidFill>
                  <a:schemeClr val="tx2"/>
                </a:solidFill>
              </a:rPr>
              <a:t>D’où ça vient ? Comment ça peut évoluer ?</a:t>
            </a:r>
            <a:endParaRPr lang="fr-FR" sz="2000" dirty="0">
              <a:solidFill>
                <a:schemeClr val="tx2"/>
              </a:solidFill>
            </a:endParaRPr>
          </a:p>
        </p:txBody>
      </p:sp>
      <p:sp>
        <p:nvSpPr>
          <p:cNvPr id="37" name="Rectangle à coins arrondis 36"/>
          <p:cNvSpPr/>
          <p:nvPr/>
        </p:nvSpPr>
        <p:spPr>
          <a:xfrm>
            <a:off x="179512" y="0"/>
            <a:ext cx="4860000" cy="2232000"/>
          </a:xfrm>
          <a:prstGeom prst="wedgeRoundRectCallout">
            <a:avLst>
              <a:gd name="adj1" fmla="val 26605"/>
              <a:gd name="adj2" fmla="val 59013"/>
              <a:gd name="adj3" fmla="val 16667"/>
            </a:avLst>
          </a:prstGeom>
          <a:solidFill>
            <a:schemeClr val="bg1">
              <a:lumMod val="95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000" b="1" dirty="0" smtClean="0">
                <a:solidFill>
                  <a:schemeClr val="tx2"/>
                </a:solidFill>
              </a:rPr>
              <a:t>Recherches d’informations </a:t>
            </a:r>
          </a:p>
          <a:p>
            <a:pPr algn="ctr"/>
            <a:r>
              <a:rPr lang="fr-FR" sz="2000" b="1" dirty="0" smtClean="0">
                <a:solidFill>
                  <a:schemeClr val="tx2"/>
                </a:solidFill>
              </a:rPr>
              <a:t>pour répondre aux questions :</a:t>
            </a:r>
          </a:p>
          <a:p>
            <a:pPr algn="ctr"/>
            <a:r>
              <a:rPr lang="fr-FR" sz="2000" dirty="0" smtClean="0">
                <a:solidFill>
                  <a:schemeClr val="tx2"/>
                </a:solidFill>
              </a:rPr>
              <a:t>Qui ? Quoi ? Où ? Quand ?</a:t>
            </a:r>
          </a:p>
          <a:p>
            <a:pPr algn="ctr"/>
            <a:r>
              <a:rPr lang="fr-FR" sz="2000" dirty="0" smtClean="0">
                <a:solidFill>
                  <a:schemeClr val="tx2"/>
                </a:solidFill>
              </a:rPr>
              <a:t>Comment ? </a:t>
            </a:r>
            <a:r>
              <a:rPr lang="fr-FR" sz="2000" i="1" dirty="0" smtClean="0">
                <a:solidFill>
                  <a:schemeClr val="tx2"/>
                </a:solidFill>
              </a:rPr>
              <a:t>Pourquoi ?</a:t>
            </a:r>
            <a:endParaRPr lang="fr-FR" sz="2000" i="1" dirty="0">
              <a:solidFill>
                <a:schemeClr val="tx2"/>
              </a:solidFill>
            </a:endParaRPr>
          </a:p>
        </p:txBody>
      </p:sp>
      <p:grpSp>
        <p:nvGrpSpPr>
          <p:cNvPr id="4" name="Groupe 50"/>
          <p:cNvGrpSpPr/>
          <p:nvPr/>
        </p:nvGrpSpPr>
        <p:grpSpPr>
          <a:xfrm>
            <a:off x="142844" y="2569096"/>
            <a:ext cx="4760680" cy="1719808"/>
            <a:chOff x="611560" y="4941168"/>
            <a:chExt cx="4760680" cy="1719808"/>
          </a:xfrm>
        </p:grpSpPr>
        <p:sp>
          <p:nvSpPr>
            <p:cNvPr id="38" name="Rectangle à coins arrondis 37"/>
            <p:cNvSpPr/>
            <p:nvPr/>
          </p:nvSpPr>
          <p:spPr>
            <a:xfrm>
              <a:off x="611560" y="5441032"/>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INVESTIGATION</a:t>
              </a:r>
              <a:endParaRPr lang="fr-FR" sz="2000" b="1" dirty="0"/>
            </a:p>
          </p:txBody>
        </p:sp>
        <p:grpSp>
          <p:nvGrpSpPr>
            <p:cNvPr id="5" name="Groupe 49"/>
            <p:cNvGrpSpPr/>
            <p:nvPr/>
          </p:nvGrpSpPr>
          <p:grpSpPr>
            <a:xfrm>
              <a:off x="3275856" y="4941168"/>
              <a:ext cx="2096384" cy="1719808"/>
              <a:chOff x="2987824" y="4949552"/>
              <a:chExt cx="2096384" cy="1719808"/>
            </a:xfrm>
          </p:grpSpPr>
          <p:sp>
            <p:nvSpPr>
              <p:cNvPr id="41" name="Rectangle à coins arrondis 40"/>
              <p:cNvSpPr/>
              <p:nvPr/>
            </p:nvSpPr>
            <p:spPr>
              <a:xfrm>
                <a:off x="2987824" y="594928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Système existant</a:t>
                </a:r>
                <a:endParaRPr lang="fr-FR" sz="2000" b="1" dirty="0"/>
              </a:p>
            </p:txBody>
          </p:sp>
          <p:sp>
            <p:nvSpPr>
              <p:cNvPr id="42" name="Rectangle à coins arrondis 41"/>
              <p:cNvSpPr/>
              <p:nvPr/>
            </p:nvSpPr>
            <p:spPr>
              <a:xfrm>
                <a:off x="2996208" y="4949552"/>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Culture</a:t>
                </a:r>
              </a:p>
              <a:p>
                <a:pPr algn="ctr"/>
                <a:r>
                  <a:rPr lang="fr-FR" sz="2000" b="1" dirty="0" smtClean="0"/>
                  <a:t>technologique</a:t>
                </a:r>
                <a:endParaRPr lang="fr-FR" sz="2000" b="1" dirty="0"/>
              </a:p>
            </p:txBody>
          </p:sp>
        </p:grpSp>
        <p:cxnSp>
          <p:nvCxnSpPr>
            <p:cNvPr id="44" name="Connecteur droit avec flèche 43"/>
            <p:cNvCxnSpPr>
              <a:stCxn id="38" idx="3"/>
              <a:endCxn id="42" idx="1"/>
            </p:cNvCxnSpPr>
            <p:nvPr/>
          </p:nvCxnSpPr>
          <p:spPr>
            <a:xfrm flipV="1">
              <a:off x="2699560" y="5301208"/>
              <a:ext cx="584680" cy="499864"/>
            </a:xfrm>
            <a:prstGeom prst="straightConnector1">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45" name="Connecteur droit avec flèche 44"/>
            <p:cNvCxnSpPr>
              <a:stCxn id="38" idx="3"/>
              <a:endCxn id="41" idx="1"/>
            </p:cNvCxnSpPr>
            <p:nvPr/>
          </p:nvCxnSpPr>
          <p:spPr>
            <a:xfrm>
              <a:off x="2699560" y="5801072"/>
              <a:ext cx="576296" cy="499864"/>
            </a:xfrm>
            <a:prstGeom prst="straightConnector1">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grpSp>
      <p:cxnSp>
        <p:nvCxnSpPr>
          <p:cNvPr id="33" name="Connecteur en angle 32"/>
          <p:cNvCxnSpPr>
            <a:stCxn id="27" idx="2"/>
            <a:endCxn id="21" idx="3"/>
          </p:cNvCxnSpPr>
          <p:nvPr/>
        </p:nvCxnSpPr>
        <p:spPr>
          <a:xfrm rot="10800000">
            <a:off x="4945488" y="2916000"/>
            <a:ext cx="2074864" cy="800992"/>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43" name="Connecteur en angle 42"/>
          <p:cNvCxnSpPr>
            <a:stCxn id="29" idx="2"/>
            <a:endCxn id="21" idx="3"/>
          </p:cNvCxnSpPr>
          <p:nvPr/>
        </p:nvCxnSpPr>
        <p:spPr>
          <a:xfrm rot="10800000" flipV="1">
            <a:off x="4945488" y="746752"/>
            <a:ext cx="3082896" cy="2169248"/>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47" name="Connecteur en angle 46"/>
          <p:cNvCxnSpPr>
            <a:stCxn id="26" idx="2"/>
            <a:endCxn id="21" idx="3"/>
          </p:cNvCxnSpPr>
          <p:nvPr/>
        </p:nvCxnSpPr>
        <p:spPr>
          <a:xfrm rot="10800000" flipV="1">
            <a:off x="4945488" y="1016672"/>
            <a:ext cx="1786752" cy="1899328"/>
          </a:xfrm>
          <a:prstGeom prst="bentConnector3">
            <a:avLst>
              <a:gd name="adj1" fmla="val 50000"/>
            </a:avLst>
          </a:prstGeom>
          <a:ln w="254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49" name="Connecteur en angle 48"/>
          <p:cNvCxnSpPr>
            <a:stCxn id="28" idx="2"/>
            <a:endCxn id="21" idx="3"/>
          </p:cNvCxnSpPr>
          <p:nvPr/>
        </p:nvCxnSpPr>
        <p:spPr>
          <a:xfrm rot="10800000" flipV="1">
            <a:off x="4945488" y="1106696"/>
            <a:ext cx="562616" cy="1809304"/>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53" name="Connecteur en angle 52"/>
          <p:cNvCxnSpPr>
            <a:stCxn id="30" idx="2"/>
            <a:endCxn id="21" idx="3"/>
          </p:cNvCxnSpPr>
          <p:nvPr/>
        </p:nvCxnSpPr>
        <p:spPr>
          <a:xfrm rot="10800000" flipV="1">
            <a:off x="4945488" y="2204824"/>
            <a:ext cx="1858760" cy="711176"/>
          </a:xfrm>
          <a:prstGeom prst="bentConnector3">
            <a:avLst>
              <a:gd name="adj1" fmla="val 50000"/>
            </a:avLst>
          </a:prstGeom>
          <a:ln w="254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56" name="Connecteur droit 55"/>
          <p:cNvCxnSpPr>
            <a:stCxn id="21" idx="3"/>
            <a:endCxn id="25" idx="2"/>
          </p:cNvCxnSpPr>
          <p:nvPr/>
        </p:nvCxnSpPr>
        <p:spPr>
          <a:xfrm>
            <a:off x="4945488" y="2916000"/>
            <a:ext cx="2794864" cy="1588"/>
          </a:xfrm>
          <a:prstGeom prst="line">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pic>
        <p:nvPicPr>
          <p:cNvPr id="25" name="Image 24" descr="recherche_doc.jpg"/>
          <p:cNvPicPr>
            <a:picLocks noChangeAspect="1"/>
          </p:cNvPicPr>
          <p:nvPr/>
        </p:nvPicPr>
        <p:blipFill>
          <a:blip r:embed="rId4" cstate="print"/>
          <a:stretch>
            <a:fillRect/>
          </a:stretch>
        </p:blipFill>
        <p:spPr>
          <a:xfrm>
            <a:off x="7740352" y="2376000"/>
            <a:ext cx="1080000" cy="108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6" name="Image 25" descr="E6SIDOC.jpg"/>
          <p:cNvPicPr>
            <a:picLocks noChangeAspect="1"/>
          </p:cNvPicPr>
          <p:nvPr/>
        </p:nvPicPr>
        <p:blipFill>
          <a:blip r:embed="rId5" cstate="print"/>
          <a:stretch>
            <a:fillRect/>
          </a:stretch>
        </p:blipFill>
        <p:spPr>
          <a:xfrm>
            <a:off x="6732240" y="476672"/>
            <a:ext cx="1080000" cy="108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8" name="Image 27" descr="picto_recherche_web.jpg"/>
          <p:cNvPicPr>
            <a:picLocks noChangeAspect="1"/>
          </p:cNvPicPr>
          <p:nvPr/>
        </p:nvPicPr>
        <p:blipFill>
          <a:blip r:embed="rId6" cstate="print"/>
          <a:stretch>
            <a:fillRect/>
          </a:stretch>
        </p:blipFill>
        <p:spPr>
          <a:xfrm>
            <a:off x="5508104" y="692696"/>
            <a:ext cx="828000" cy="828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9" name="Image 28" descr="picto_livres.jpg"/>
          <p:cNvPicPr>
            <a:picLocks noChangeAspect="1"/>
          </p:cNvPicPr>
          <p:nvPr/>
        </p:nvPicPr>
        <p:blipFill>
          <a:blip r:embed="rId7" cstate="print"/>
          <a:stretch>
            <a:fillRect/>
          </a:stretch>
        </p:blipFill>
        <p:spPr>
          <a:xfrm>
            <a:off x="8028384" y="296752"/>
            <a:ext cx="900000" cy="90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30" name="Image 29" descr="picto_journal.jpg"/>
          <p:cNvPicPr>
            <a:picLocks noChangeAspect="1"/>
          </p:cNvPicPr>
          <p:nvPr/>
        </p:nvPicPr>
        <p:blipFill>
          <a:blip r:embed="rId8" cstate="print"/>
          <a:stretch>
            <a:fillRect/>
          </a:stretch>
        </p:blipFill>
        <p:spPr>
          <a:xfrm>
            <a:off x="6804248" y="1844824"/>
            <a:ext cx="720000" cy="72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cxnSp>
        <p:nvCxnSpPr>
          <p:cNvPr id="65" name="Connecteur en angle 64"/>
          <p:cNvCxnSpPr>
            <a:stCxn id="21" idx="3"/>
            <a:endCxn id="31" idx="2"/>
          </p:cNvCxnSpPr>
          <p:nvPr/>
        </p:nvCxnSpPr>
        <p:spPr>
          <a:xfrm>
            <a:off x="4945488" y="2916000"/>
            <a:ext cx="922656" cy="513000"/>
          </a:xfrm>
          <a:prstGeom prst="bentConnector3">
            <a:avLst>
              <a:gd name="adj1" fmla="val 50000"/>
            </a:avLst>
          </a:prstGeom>
          <a:ln w="254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sp>
        <p:nvSpPr>
          <p:cNvPr id="21" name="Rectangle à coins arrondis 20"/>
          <p:cNvSpPr/>
          <p:nvPr/>
        </p:nvSpPr>
        <p:spPr>
          <a:xfrm>
            <a:off x="2857488" y="2556000"/>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Chercher</a:t>
            </a:r>
            <a:endParaRPr lang="fr-FR" sz="2400" b="1" dirty="0">
              <a:solidFill>
                <a:schemeClr val="accent1">
                  <a:lumMod val="20000"/>
                  <a:lumOff val="80000"/>
                </a:schemeClr>
              </a:solidFill>
              <a:latin typeface="Courier New" pitchFamily="49" charset="0"/>
              <a:cs typeface="Courier New" pitchFamily="49" charset="0"/>
            </a:endParaRPr>
          </a:p>
        </p:txBody>
      </p:sp>
      <p:cxnSp>
        <p:nvCxnSpPr>
          <p:cNvPr id="72" name="Connecteur en angle 71"/>
          <p:cNvCxnSpPr>
            <a:stCxn id="22" idx="3"/>
            <a:endCxn id="31" idx="2"/>
          </p:cNvCxnSpPr>
          <p:nvPr/>
        </p:nvCxnSpPr>
        <p:spPr>
          <a:xfrm flipV="1">
            <a:off x="4945488" y="3429000"/>
            <a:ext cx="922656" cy="504016"/>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78" name="Connecteur en angle 77"/>
          <p:cNvCxnSpPr>
            <a:stCxn id="23" idx="2"/>
            <a:endCxn id="22" idx="3"/>
          </p:cNvCxnSpPr>
          <p:nvPr/>
        </p:nvCxnSpPr>
        <p:spPr>
          <a:xfrm rot="10800000">
            <a:off x="4945488" y="3933016"/>
            <a:ext cx="2506832" cy="1008152"/>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2" name="Connecteur en angle 81"/>
          <p:cNvCxnSpPr>
            <a:stCxn id="66" idx="2"/>
            <a:endCxn id="22" idx="3"/>
          </p:cNvCxnSpPr>
          <p:nvPr/>
        </p:nvCxnSpPr>
        <p:spPr>
          <a:xfrm rot="10800000">
            <a:off x="4945488" y="3933016"/>
            <a:ext cx="3082896" cy="2262376"/>
          </a:xfrm>
          <a:prstGeom prst="bentConnector3">
            <a:avLst>
              <a:gd name="adj1" fmla="val 50000"/>
            </a:avLst>
          </a:prstGeom>
          <a:ln w="254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84" name="Connecteur en angle 83"/>
          <p:cNvCxnSpPr>
            <a:stCxn id="69" idx="2"/>
            <a:endCxn id="22" idx="3"/>
          </p:cNvCxnSpPr>
          <p:nvPr/>
        </p:nvCxnSpPr>
        <p:spPr>
          <a:xfrm rot="10800000">
            <a:off x="4945488" y="3933016"/>
            <a:ext cx="1894724" cy="2124276"/>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pic>
        <p:nvPicPr>
          <p:cNvPr id="23" name="Image 22" descr="loupe_engrenage.jpg"/>
          <p:cNvPicPr>
            <a:picLocks noChangeAspect="1"/>
          </p:cNvPicPr>
          <p:nvPr/>
        </p:nvPicPr>
        <p:blipFill>
          <a:blip r:embed="rId9" cstate="print"/>
          <a:stretch>
            <a:fillRect/>
          </a:stretch>
        </p:blipFill>
        <p:spPr>
          <a:xfrm>
            <a:off x="7452320" y="4365104"/>
            <a:ext cx="1152128" cy="115212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27" name="Image 26" descr="picto_internet.jpg"/>
          <p:cNvPicPr>
            <a:picLocks noChangeAspect="1"/>
          </p:cNvPicPr>
          <p:nvPr/>
        </p:nvPicPr>
        <p:blipFill>
          <a:blip r:embed="rId10" cstate="print"/>
          <a:stretch>
            <a:fillRect/>
          </a:stretch>
        </p:blipFill>
        <p:spPr>
          <a:xfrm>
            <a:off x="7020352" y="3356992"/>
            <a:ext cx="720000" cy="72000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31" name="Image 30" descr="picto_tablette.jpg"/>
          <p:cNvPicPr>
            <a:picLocks noChangeAspect="1"/>
          </p:cNvPicPr>
          <p:nvPr/>
        </p:nvPicPr>
        <p:blipFill>
          <a:blip r:embed="rId11" cstate="print"/>
          <a:stretch>
            <a:fillRect/>
          </a:stretch>
        </p:blipFill>
        <p:spPr>
          <a:xfrm>
            <a:off x="5868144" y="3068960"/>
            <a:ext cx="720080" cy="72008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66" name="Image 65" descr="picto_multimetre.jpg"/>
          <p:cNvPicPr>
            <a:picLocks noChangeAspect="1"/>
          </p:cNvPicPr>
          <p:nvPr/>
        </p:nvPicPr>
        <p:blipFill>
          <a:blip r:embed="rId12" cstate="print"/>
          <a:stretch>
            <a:fillRect/>
          </a:stretch>
        </p:blipFill>
        <p:spPr>
          <a:xfrm>
            <a:off x="8028384" y="5805264"/>
            <a:ext cx="780256" cy="780256"/>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69" name="Image 68" descr="picto_thermometre.jpg"/>
          <p:cNvPicPr>
            <a:picLocks noChangeAspect="1"/>
          </p:cNvPicPr>
          <p:nvPr/>
        </p:nvPicPr>
        <p:blipFill>
          <a:blip r:embed="rId13" cstate="print"/>
          <a:stretch>
            <a:fillRect/>
          </a:stretch>
        </p:blipFill>
        <p:spPr>
          <a:xfrm>
            <a:off x="6840212" y="5733256"/>
            <a:ext cx="648072" cy="648072"/>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11" name="Image 110" descr="picto_sablier.jpg"/>
          <p:cNvPicPr>
            <a:picLocks noChangeAspect="1"/>
          </p:cNvPicPr>
          <p:nvPr/>
        </p:nvPicPr>
        <p:blipFill>
          <a:blip r:embed="rId14" cstate="print"/>
          <a:stretch>
            <a:fillRect/>
          </a:stretch>
        </p:blipFill>
        <p:spPr>
          <a:xfrm>
            <a:off x="8316416" y="3645024"/>
            <a:ext cx="664468" cy="66446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cxnSp>
        <p:nvCxnSpPr>
          <p:cNvPr id="131" name="Connecteur en angle 130"/>
          <p:cNvCxnSpPr>
            <a:stCxn id="22" idx="3"/>
            <a:endCxn id="126" idx="2"/>
          </p:cNvCxnSpPr>
          <p:nvPr/>
        </p:nvCxnSpPr>
        <p:spPr>
          <a:xfrm>
            <a:off x="4945488" y="3933016"/>
            <a:ext cx="778640" cy="1440200"/>
          </a:xfrm>
          <a:prstGeom prst="bentConnector3">
            <a:avLst>
              <a:gd name="adj1" fmla="val 50000"/>
            </a:avLst>
          </a:prstGeom>
          <a:ln w="889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cxnSp>
        <p:nvCxnSpPr>
          <p:cNvPr id="76" name="Connecteur en angle 75"/>
          <p:cNvCxnSpPr>
            <a:stCxn id="70" idx="2"/>
            <a:endCxn id="22" idx="3"/>
          </p:cNvCxnSpPr>
          <p:nvPr/>
        </p:nvCxnSpPr>
        <p:spPr>
          <a:xfrm rot="10800000">
            <a:off x="4945488" y="3933016"/>
            <a:ext cx="644382" cy="2348498"/>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pic>
        <p:nvPicPr>
          <p:cNvPr id="70" name="Image 69" descr="picto_algodoo.jpg"/>
          <p:cNvPicPr>
            <a:picLocks noChangeAspect="1"/>
          </p:cNvPicPr>
          <p:nvPr/>
        </p:nvPicPr>
        <p:blipFill>
          <a:blip r:embed="rId15" cstate="print"/>
          <a:stretch>
            <a:fillRect/>
          </a:stretch>
        </p:blipFill>
        <p:spPr>
          <a:xfrm>
            <a:off x="5589870" y="5949280"/>
            <a:ext cx="664468" cy="664468"/>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26" name="Image 125" descr="picto_fast.jpg"/>
          <p:cNvPicPr>
            <a:picLocks noChangeAspect="1"/>
          </p:cNvPicPr>
          <p:nvPr/>
        </p:nvPicPr>
        <p:blipFill>
          <a:blip r:embed="rId16" cstate="print"/>
          <a:stretch>
            <a:fillRect/>
          </a:stretch>
        </p:blipFill>
        <p:spPr>
          <a:xfrm>
            <a:off x="5724128" y="4941168"/>
            <a:ext cx="864096" cy="864096"/>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cxnSp>
        <p:nvCxnSpPr>
          <p:cNvPr id="74" name="Connecteur en angle 73"/>
          <p:cNvCxnSpPr>
            <a:stCxn id="20" idx="2"/>
            <a:endCxn id="22" idx="3"/>
          </p:cNvCxnSpPr>
          <p:nvPr/>
        </p:nvCxnSpPr>
        <p:spPr>
          <a:xfrm rot="10800000">
            <a:off x="4945488" y="3933016"/>
            <a:ext cx="1570728" cy="648112"/>
          </a:xfrm>
          <a:prstGeom prst="bentConnector3">
            <a:avLst>
              <a:gd name="adj1" fmla="val 50000"/>
            </a:avLst>
          </a:prstGeom>
          <a:ln w="127000">
            <a:solidFill>
              <a:schemeClr val="bg1">
                <a:lumMod val="95000"/>
              </a:schemeClr>
            </a:solidFill>
          </a:ln>
        </p:spPr>
        <p:style>
          <a:lnRef idx="3">
            <a:schemeClr val="accent1"/>
          </a:lnRef>
          <a:fillRef idx="0">
            <a:schemeClr val="accent1"/>
          </a:fillRef>
          <a:effectRef idx="2">
            <a:schemeClr val="accent1"/>
          </a:effectRef>
          <a:fontRef idx="minor">
            <a:schemeClr val="tx1"/>
          </a:fontRef>
        </p:style>
      </p:cxnSp>
      <p:pic>
        <p:nvPicPr>
          <p:cNvPr id="20" name="Image 19" descr="outils.jpg"/>
          <p:cNvPicPr>
            <a:picLocks noChangeAspect="1"/>
          </p:cNvPicPr>
          <p:nvPr/>
        </p:nvPicPr>
        <p:blipFill>
          <a:blip r:embed="rId17" cstate="print"/>
          <a:stretch>
            <a:fillRect/>
          </a:stretch>
        </p:blipFill>
        <p:spPr>
          <a:xfrm>
            <a:off x="6516216" y="4221088"/>
            <a:ext cx="720080" cy="720080"/>
          </a:xfrm>
          <a:prstGeom prst="ellipse">
            <a:avLst/>
          </a:prstGeom>
          <a:ln w="130175" cap="rnd">
            <a:solidFill>
              <a:schemeClr val="bg1">
                <a:lumMod val="95000"/>
              </a:schemeClr>
            </a:solidFill>
          </a:ln>
          <a:effectLst/>
          <a:scene3d>
            <a:camera prst="orthographicFront"/>
            <a:lightRig rig="contrasting" dir="t">
              <a:rot lat="0" lon="0" rev="3000000"/>
            </a:lightRig>
          </a:scene3d>
          <a:sp3d contourW="7620">
            <a:bevelT w="95250" h="31750"/>
            <a:contourClr>
              <a:srgbClr val="333333"/>
            </a:contourClr>
          </a:sp3d>
        </p:spPr>
      </p:pic>
      <p:sp>
        <p:nvSpPr>
          <p:cNvPr id="22" name="Rectangle à coins arrondis 21"/>
          <p:cNvSpPr/>
          <p:nvPr/>
        </p:nvSpPr>
        <p:spPr>
          <a:xfrm>
            <a:off x="2857488" y="35730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Analyser</a:t>
            </a:r>
            <a:endParaRPr lang="fr-FR" sz="2400" b="1" dirty="0">
              <a:solidFill>
                <a:schemeClr val="accent1">
                  <a:lumMod val="20000"/>
                  <a:lumOff val="80000"/>
                </a:schemeClr>
              </a:solidFill>
              <a:latin typeface="Courier New" pitchFamily="49" charset="0"/>
              <a:cs typeface="Courier New" pitchFamily="49"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000"/>
                                        <p:tgtEl>
                                          <p:spTgt spid="35"/>
                                        </p:tgtEl>
                                      </p:cBhvr>
                                    </p:animEffect>
                                  </p:childTnLst>
                                </p:cTn>
                              </p:par>
                            </p:childTnLst>
                          </p:cTn>
                        </p:par>
                        <p:par>
                          <p:cTn id="8" fill="hold">
                            <p:stCondLst>
                              <p:cond delay="2000"/>
                            </p:stCondLst>
                            <p:childTnLst>
                              <p:par>
                                <p:cTn id="9" presetID="10" presetClass="exit" presetSubtype="0" fill="hold" nodeType="afterEffect">
                                  <p:stCondLst>
                                    <p:cond delay="0"/>
                                  </p:stCondLst>
                                  <p:childTnLst>
                                    <p:animEffect transition="out" filter="fade">
                                      <p:cBhvr>
                                        <p:cTn id="10" dur="2000"/>
                                        <p:tgtEl>
                                          <p:spTgt spid="48"/>
                                        </p:tgtEl>
                                      </p:cBhvr>
                                    </p:animEffect>
                                    <p:set>
                                      <p:cBhvr>
                                        <p:cTn id="11" dur="1" fill="hold">
                                          <p:stCondLst>
                                            <p:cond delay="1999"/>
                                          </p:stCondLst>
                                        </p:cTn>
                                        <p:tgtEl>
                                          <p:spTgt spid="48"/>
                                        </p:tgtEl>
                                        <p:attrNameLst>
                                          <p:attrName>style.visibility</p:attrName>
                                        </p:attrNameLst>
                                      </p:cBhvr>
                                      <p:to>
                                        <p:strVal val="hidden"/>
                                      </p:to>
                                    </p:set>
                                  </p:childTnLst>
                                </p:cTn>
                              </p:par>
                              <p:par>
                                <p:cTn id="12" presetID="10" presetClass="exit" presetSubtype="0" fill="hold" grpId="1" nodeType="withEffect">
                                  <p:stCondLst>
                                    <p:cond delay="2000"/>
                                  </p:stCondLst>
                                  <p:childTnLst>
                                    <p:animEffect transition="out" filter="fade">
                                      <p:cBhvr>
                                        <p:cTn id="13" dur="1000"/>
                                        <p:tgtEl>
                                          <p:spTgt spid="35"/>
                                        </p:tgtEl>
                                      </p:cBhvr>
                                    </p:animEffect>
                                    <p:set>
                                      <p:cBhvr>
                                        <p:cTn id="14" dur="1" fill="hold">
                                          <p:stCondLst>
                                            <p:cond delay="999"/>
                                          </p:stCondLst>
                                        </p:cTn>
                                        <p:tgtEl>
                                          <p:spTgt spid="35"/>
                                        </p:tgtEl>
                                        <p:attrNameLst>
                                          <p:attrName>style.visibility</p:attrName>
                                        </p:attrNameLst>
                                      </p:cBhvr>
                                      <p:to>
                                        <p:strVal val="hidden"/>
                                      </p:to>
                                    </p:set>
                                  </p:childTnLst>
                                </p:cTn>
                              </p:par>
                            </p:childTnLst>
                          </p:cTn>
                        </p:par>
                        <p:par>
                          <p:cTn id="15" fill="hold">
                            <p:stCondLst>
                              <p:cond delay="500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2000"/>
                                        <p:tgtEl>
                                          <p:spTgt spid="21"/>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000"/>
                                        <p:tgtEl>
                                          <p:spTgt spid="37"/>
                                        </p:tgtEl>
                                      </p:cBhvr>
                                    </p:animEffect>
                                  </p:childTnLst>
                                </p:cTn>
                              </p:par>
                            </p:childTnLst>
                          </p:cTn>
                        </p:par>
                        <p:par>
                          <p:cTn id="28" fill="hold">
                            <p:stCondLst>
                              <p:cond delay="40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000"/>
                                        <p:tgtEl>
                                          <p:spTgt spid="33"/>
                                        </p:tgtEl>
                                      </p:cBhvr>
                                    </p:animEffect>
                                  </p:childTnLst>
                                </p:cTn>
                              </p:par>
                              <p:par>
                                <p:cTn id="32" presetID="10" presetClass="entr" presetSubtype="0"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2000"/>
                                        <p:tgtEl>
                                          <p:spTgt spid="43"/>
                                        </p:tgtEl>
                                      </p:cBhvr>
                                    </p:animEffect>
                                  </p:childTnLst>
                                </p:cTn>
                              </p:par>
                              <p:par>
                                <p:cTn id="35" presetID="10"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2000"/>
                                        <p:tgtEl>
                                          <p:spTgt spid="47"/>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2000"/>
                                        <p:tgtEl>
                                          <p:spTgt spid="49"/>
                                        </p:tgtEl>
                                      </p:cBhvr>
                                    </p:animEffec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2000"/>
                                        <p:tgtEl>
                                          <p:spTgt spid="53"/>
                                        </p:tgtEl>
                                      </p:cBhvr>
                                    </p:animEffect>
                                  </p:childTnLst>
                                </p:cTn>
                              </p:par>
                              <p:par>
                                <p:cTn id="44" presetID="10" presetClass="entr" presetSubtype="0" fill="hold" nodeType="withEffect">
                                  <p:stCondLst>
                                    <p:cond delay="0"/>
                                  </p:stCondLst>
                                  <p:childTnLst>
                                    <p:set>
                                      <p:cBhvr>
                                        <p:cTn id="45" dur="1" fill="hold">
                                          <p:stCondLst>
                                            <p:cond delay="0"/>
                                          </p:stCondLst>
                                        </p:cTn>
                                        <p:tgtEl>
                                          <p:spTgt spid="56"/>
                                        </p:tgtEl>
                                        <p:attrNameLst>
                                          <p:attrName>style.visibility</p:attrName>
                                        </p:attrNameLst>
                                      </p:cBhvr>
                                      <p:to>
                                        <p:strVal val="visible"/>
                                      </p:to>
                                    </p:set>
                                    <p:animEffect transition="in" filter="fade">
                                      <p:cBhvr>
                                        <p:cTn id="46" dur="2000"/>
                                        <p:tgtEl>
                                          <p:spTgt spid="56"/>
                                        </p:tgtEl>
                                      </p:cBhvr>
                                    </p:animEffect>
                                  </p:childTnLst>
                                </p:cTn>
                              </p:par>
                              <p:par>
                                <p:cTn id="47" presetID="10" presetClass="entr" presetSubtype="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0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2000"/>
                                        <p:tgtEl>
                                          <p:spTgt spid="27"/>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2000"/>
                                        <p:tgtEl>
                                          <p:spTgt spid="26"/>
                                        </p:tgtEl>
                                      </p:cBhvr>
                                    </p:animEffect>
                                  </p:childTnLst>
                                </p:cTn>
                              </p:par>
                              <p:par>
                                <p:cTn id="59" presetID="10"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2000"/>
                                        <p:tgtEl>
                                          <p:spTgt spid="28"/>
                                        </p:tgtEl>
                                      </p:cBhvr>
                                    </p:animEffect>
                                  </p:childTnLst>
                                </p:cTn>
                              </p:par>
                              <p:par>
                                <p:cTn id="62" presetID="10" presetClass="entr" presetSubtype="0" fill="hold"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2000"/>
                                        <p:tgtEl>
                                          <p:spTgt spid="29"/>
                                        </p:tgtEl>
                                      </p:cBhvr>
                                    </p:animEffect>
                                  </p:childTnLst>
                                </p:cTn>
                              </p:par>
                              <p:par>
                                <p:cTn id="65" presetID="10" presetClass="entr" presetSubtype="0" fill="hold"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000"/>
                                        <p:tgtEl>
                                          <p:spTgt spid="30"/>
                                        </p:tgtEl>
                                      </p:cBhvr>
                                    </p:animEffect>
                                  </p:childTnLst>
                                </p:cTn>
                              </p:par>
                              <p:par>
                                <p:cTn id="68" presetID="10" presetClass="entr" presetSubtype="0" fill="hold" nodeType="withEffect">
                                  <p:stCondLst>
                                    <p:cond delay="0"/>
                                  </p:stCondLst>
                                  <p:childTnLst>
                                    <p:set>
                                      <p:cBhvr>
                                        <p:cTn id="69" dur="1" fill="hold">
                                          <p:stCondLst>
                                            <p:cond delay="0"/>
                                          </p:stCondLst>
                                        </p:cTn>
                                        <p:tgtEl>
                                          <p:spTgt spid="65"/>
                                        </p:tgtEl>
                                        <p:attrNameLst>
                                          <p:attrName>style.visibility</p:attrName>
                                        </p:attrNameLst>
                                      </p:cBhvr>
                                      <p:to>
                                        <p:strVal val="visible"/>
                                      </p:to>
                                    </p:set>
                                    <p:animEffect transition="in" filter="fade">
                                      <p:cBhvr>
                                        <p:cTn id="70" dur="2000"/>
                                        <p:tgtEl>
                                          <p:spTgt spid="65"/>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2000"/>
                                        <p:tgtEl>
                                          <p:spTgt spid="22"/>
                                        </p:tgtEl>
                                      </p:cBhvr>
                                    </p:animEffect>
                                  </p:childTnLst>
                                </p:cTn>
                              </p:par>
                            </p:childTnLst>
                          </p:cTn>
                        </p:par>
                        <p:par>
                          <p:cTn id="76" fill="hold">
                            <p:stCondLst>
                              <p:cond delay="2000"/>
                            </p:stCondLst>
                            <p:childTnLst>
                              <p:par>
                                <p:cTn id="77" presetID="10" presetClass="entr" presetSubtype="0" fill="hold" grpId="0"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fade">
                                      <p:cBhvr>
                                        <p:cTn id="79" dur="2000"/>
                                        <p:tgtEl>
                                          <p:spTgt spid="36"/>
                                        </p:tgtEl>
                                      </p:cBhvr>
                                    </p:animEffect>
                                  </p:childTnLst>
                                </p:cTn>
                              </p:par>
                            </p:childTnLst>
                          </p:cTn>
                        </p:par>
                        <p:par>
                          <p:cTn id="80" fill="hold">
                            <p:stCondLst>
                              <p:cond delay="4000"/>
                            </p:stCondLst>
                            <p:childTnLst>
                              <p:par>
                                <p:cTn id="81" presetID="10" presetClass="entr" presetSubtype="0" fill="hold"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2000"/>
                                        <p:tgtEl>
                                          <p:spTgt spid="72"/>
                                        </p:tgtEl>
                                      </p:cBhvr>
                                    </p:animEffect>
                                  </p:childTnLst>
                                </p:cTn>
                              </p:par>
                              <p:par>
                                <p:cTn id="84" presetID="10" presetClass="entr" presetSubtype="0" fill="hold" nodeType="withEffect">
                                  <p:stCondLst>
                                    <p:cond delay="0"/>
                                  </p:stCondLst>
                                  <p:childTnLst>
                                    <p:set>
                                      <p:cBhvr>
                                        <p:cTn id="85" dur="1" fill="hold">
                                          <p:stCondLst>
                                            <p:cond delay="0"/>
                                          </p:stCondLst>
                                        </p:cTn>
                                        <p:tgtEl>
                                          <p:spTgt spid="74"/>
                                        </p:tgtEl>
                                        <p:attrNameLst>
                                          <p:attrName>style.visibility</p:attrName>
                                        </p:attrNameLst>
                                      </p:cBhvr>
                                      <p:to>
                                        <p:strVal val="visible"/>
                                      </p:to>
                                    </p:set>
                                    <p:animEffect transition="in" filter="fade">
                                      <p:cBhvr>
                                        <p:cTn id="86" dur="2000"/>
                                        <p:tgtEl>
                                          <p:spTgt spid="74"/>
                                        </p:tgtEl>
                                      </p:cBhvr>
                                    </p:animEffect>
                                  </p:childTnLst>
                                </p:cTn>
                              </p:par>
                              <p:par>
                                <p:cTn id="87" presetID="10" presetClass="entr" presetSubtype="0" fill="hold" nodeType="withEffect">
                                  <p:stCondLst>
                                    <p:cond delay="0"/>
                                  </p:stCondLst>
                                  <p:childTnLst>
                                    <p:set>
                                      <p:cBhvr>
                                        <p:cTn id="88" dur="1" fill="hold">
                                          <p:stCondLst>
                                            <p:cond delay="0"/>
                                          </p:stCondLst>
                                        </p:cTn>
                                        <p:tgtEl>
                                          <p:spTgt spid="76"/>
                                        </p:tgtEl>
                                        <p:attrNameLst>
                                          <p:attrName>style.visibility</p:attrName>
                                        </p:attrNameLst>
                                      </p:cBhvr>
                                      <p:to>
                                        <p:strVal val="visible"/>
                                      </p:to>
                                    </p:set>
                                    <p:animEffect transition="in" filter="fade">
                                      <p:cBhvr>
                                        <p:cTn id="89" dur="2000"/>
                                        <p:tgtEl>
                                          <p:spTgt spid="76"/>
                                        </p:tgtEl>
                                      </p:cBhvr>
                                    </p:animEffect>
                                  </p:childTnLst>
                                </p:cTn>
                              </p:par>
                              <p:par>
                                <p:cTn id="90" presetID="10" presetClass="entr" presetSubtype="0" fill="hold" nodeType="withEffect">
                                  <p:stCondLst>
                                    <p:cond delay="0"/>
                                  </p:stCondLst>
                                  <p:childTnLst>
                                    <p:set>
                                      <p:cBhvr>
                                        <p:cTn id="91" dur="1" fill="hold">
                                          <p:stCondLst>
                                            <p:cond delay="0"/>
                                          </p:stCondLst>
                                        </p:cTn>
                                        <p:tgtEl>
                                          <p:spTgt spid="78"/>
                                        </p:tgtEl>
                                        <p:attrNameLst>
                                          <p:attrName>style.visibility</p:attrName>
                                        </p:attrNameLst>
                                      </p:cBhvr>
                                      <p:to>
                                        <p:strVal val="visible"/>
                                      </p:to>
                                    </p:set>
                                    <p:animEffect transition="in" filter="fade">
                                      <p:cBhvr>
                                        <p:cTn id="92" dur="2000"/>
                                        <p:tgtEl>
                                          <p:spTgt spid="78"/>
                                        </p:tgtEl>
                                      </p:cBhvr>
                                    </p:animEffect>
                                  </p:childTnLst>
                                </p:cTn>
                              </p:par>
                              <p:par>
                                <p:cTn id="93" presetID="10" presetClass="entr" presetSubtype="0" fill="hold" nodeType="withEffect">
                                  <p:stCondLst>
                                    <p:cond delay="0"/>
                                  </p:stCondLst>
                                  <p:childTnLst>
                                    <p:set>
                                      <p:cBhvr>
                                        <p:cTn id="94" dur="1" fill="hold">
                                          <p:stCondLst>
                                            <p:cond delay="0"/>
                                          </p:stCondLst>
                                        </p:cTn>
                                        <p:tgtEl>
                                          <p:spTgt spid="82"/>
                                        </p:tgtEl>
                                        <p:attrNameLst>
                                          <p:attrName>style.visibility</p:attrName>
                                        </p:attrNameLst>
                                      </p:cBhvr>
                                      <p:to>
                                        <p:strVal val="visible"/>
                                      </p:to>
                                    </p:set>
                                    <p:animEffect transition="in" filter="fade">
                                      <p:cBhvr>
                                        <p:cTn id="95" dur="2000"/>
                                        <p:tgtEl>
                                          <p:spTgt spid="82"/>
                                        </p:tgtEl>
                                      </p:cBhvr>
                                    </p:animEffect>
                                  </p:childTnLst>
                                </p:cTn>
                              </p:par>
                              <p:par>
                                <p:cTn id="96" presetID="10" presetClass="entr" presetSubtype="0" fill="hold" nodeType="withEffect">
                                  <p:stCondLst>
                                    <p:cond delay="0"/>
                                  </p:stCondLst>
                                  <p:childTnLst>
                                    <p:set>
                                      <p:cBhvr>
                                        <p:cTn id="97" dur="1" fill="hold">
                                          <p:stCondLst>
                                            <p:cond delay="0"/>
                                          </p:stCondLst>
                                        </p:cTn>
                                        <p:tgtEl>
                                          <p:spTgt spid="84"/>
                                        </p:tgtEl>
                                        <p:attrNameLst>
                                          <p:attrName>style.visibility</p:attrName>
                                        </p:attrNameLst>
                                      </p:cBhvr>
                                      <p:to>
                                        <p:strVal val="visible"/>
                                      </p:to>
                                    </p:set>
                                    <p:animEffect transition="in" filter="fade">
                                      <p:cBhvr>
                                        <p:cTn id="98" dur="2000"/>
                                        <p:tgtEl>
                                          <p:spTgt spid="84"/>
                                        </p:tgtEl>
                                      </p:cBhvr>
                                    </p:animEffect>
                                  </p:childTnLst>
                                </p:cTn>
                              </p:par>
                              <p:par>
                                <p:cTn id="99" presetID="10" presetClass="entr" presetSubtype="0"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2000"/>
                                        <p:tgtEl>
                                          <p:spTgt spid="20"/>
                                        </p:tgtEl>
                                      </p:cBhvr>
                                    </p:animEffect>
                                  </p:childTnLst>
                                </p:cTn>
                              </p:par>
                              <p:par>
                                <p:cTn id="102" presetID="10" presetClass="entr" presetSubtype="0" fill="hold" nodeType="with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2000"/>
                                        <p:tgtEl>
                                          <p:spTgt spid="23"/>
                                        </p:tgtEl>
                                      </p:cBhvr>
                                    </p:animEffect>
                                  </p:childTnLst>
                                </p:cTn>
                              </p:par>
                              <p:par>
                                <p:cTn id="105" presetID="10" presetClass="entr" presetSubtype="0" fill="hold" nodeType="withEffect">
                                  <p:stCondLst>
                                    <p:cond delay="0"/>
                                  </p:stCondLst>
                                  <p:childTnLst>
                                    <p:set>
                                      <p:cBhvr>
                                        <p:cTn id="106" dur="1" fill="hold">
                                          <p:stCondLst>
                                            <p:cond delay="0"/>
                                          </p:stCondLst>
                                        </p:cTn>
                                        <p:tgtEl>
                                          <p:spTgt spid="66"/>
                                        </p:tgtEl>
                                        <p:attrNameLst>
                                          <p:attrName>style.visibility</p:attrName>
                                        </p:attrNameLst>
                                      </p:cBhvr>
                                      <p:to>
                                        <p:strVal val="visible"/>
                                      </p:to>
                                    </p:set>
                                    <p:animEffect transition="in" filter="fade">
                                      <p:cBhvr>
                                        <p:cTn id="107" dur="2000"/>
                                        <p:tgtEl>
                                          <p:spTgt spid="66"/>
                                        </p:tgtEl>
                                      </p:cBhvr>
                                    </p:animEffect>
                                  </p:childTnLst>
                                </p:cTn>
                              </p:par>
                              <p:par>
                                <p:cTn id="108" presetID="10" presetClass="entr" presetSubtype="0" fill="hold" nodeType="with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fade">
                                      <p:cBhvr>
                                        <p:cTn id="110" dur="2000"/>
                                        <p:tgtEl>
                                          <p:spTgt spid="69"/>
                                        </p:tgtEl>
                                      </p:cBhvr>
                                    </p:animEffect>
                                  </p:childTnLst>
                                </p:cTn>
                              </p:par>
                              <p:par>
                                <p:cTn id="111" presetID="10" presetClass="entr" presetSubtype="0" fill="hold" nodeType="withEffect">
                                  <p:stCondLst>
                                    <p:cond delay="0"/>
                                  </p:stCondLst>
                                  <p:childTnLst>
                                    <p:set>
                                      <p:cBhvr>
                                        <p:cTn id="112" dur="1" fill="hold">
                                          <p:stCondLst>
                                            <p:cond delay="0"/>
                                          </p:stCondLst>
                                        </p:cTn>
                                        <p:tgtEl>
                                          <p:spTgt spid="70"/>
                                        </p:tgtEl>
                                        <p:attrNameLst>
                                          <p:attrName>style.visibility</p:attrName>
                                        </p:attrNameLst>
                                      </p:cBhvr>
                                      <p:to>
                                        <p:strVal val="visible"/>
                                      </p:to>
                                    </p:set>
                                    <p:animEffect transition="in" filter="fade">
                                      <p:cBhvr>
                                        <p:cTn id="113" dur="2000"/>
                                        <p:tgtEl>
                                          <p:spTgt spid="70"/>
                                        </p:tgtEl>
                                      </p:cBhvr>
                                    </p:animEffect>
                                  </p:childTnLst>
                                </p:cTn>
                              </p:par>
                              <p:par>
                                <p:cTn id="114" presetID="10"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2000"/>
                                        <p:tgtEl>
                                          <p:spTgt spid="111"/>
                                        </p:tgtEl>
                                      </p:cBhvr>
                                    </p:animEffect>
                                  </p:childTnLst>
                                </p:cTn>
                              </p:par>
                              <p:par>
                                <p:cTn id="117" presetID="10" presetClass="entr" presetSubtype="0"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Effect transition="in" filter="fade">
                                      <p:cBhvr>
                                        <p:cTn id="119" dur="2000"/>
                                        <p:tgtEl>
                                          <p:spTgt spid="115"/>
                                        </p:tgtEl>
                                      </p:cBhvr>
                                    </p:animEffect>
                                  </p:childTnLst>
                                </p:cTn>
                              </p:par>
                              <p:par>
                                <p:cTn id="120" presetID="10" presetClass="entr" presetSubtype="0" fill="hold" nodeType="withEffect">
                                  <p:stCondLst>
                                    <p:cond delay="0"/>
                                  </p:stCondLst>
                                  <p:childTnLst>
                                    <p:set>
                                      <p:cBhvr>
                                        <p:cTn id="121" dur="1" fill="hold">
                                          <p:stCondLst>
                                            <p:cond delay="0"/>
                                          </p:stCondLst>
                                        </p:cTn>
                                        <p:tgtEl>
                                          <p:spTgt spid="126"/>
                                        </p:tgtEl>
                                        <p:attrNameLst>
                                          <p:attrName>style.visibility</p:attrName>
                                        </p:attrNameLst>
                                      </p:cBhvr>
                                      <p:to>
                                        <p:strVal val="visible"/>
                                      </p:to>
                                    </p:set>
                                    <p:animEffect transition="in" filter="fade">
                                      <p:cBhvr>
                                        <p:cTn id="122" dur="2000"/>
                                        <p:tgtEl>
                                          <p:spTgt spid="126"/>
                                        </p:tgtEl>
                                      </p:cBhvr>
                                    </p:animEffect>
                                  </p:childTnLst>
                                </p:cTn>
                              </p:par>
                              <p:par>
                                <p:cTn id="123" presetID="10" presetClass="entr" presetSubtype="0" fill="hold" nodeType="with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fade">
                                      <p:cBhvr>
                                        <p:cTn id="125" dur="2000"/>
                                        <p:tgtEl>
                                          <p:spTgt spid="131"/>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xit" presetSubtype="0" fill="hold" nodeType="clickEffect">
                                  <p:stCondLst>
                                    <p:cond delay="0"/>
                                  </p:stCondLst>
                                  <p:childTnLst>
                                    <p:animEffect transition="out" filter="fade">
                                      <p:cBhvr>
                                        <p:cTn id="129" dur="1000"/>
                                        <p:tgtEl>
                                          <p:spTgt spid="115"/>
                                        </p:tgtEl>
                                      </p:cBhvr>
                                    </p:animEffect>
                                    <p:set>
                                      <p:cBhvr>
                                        <p:cTn id="130" dur="1" fill="hold">
                                          <p:stCondLst>
                                            <p:cond delay="999"/>
                                          </p:stCondLst>
                                        </p:cTn>
                                        <p:tgtEl>
                                          <p:spTgt spid="115"/>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1000"/>
                                        <p:tgtEl>
                                          <p:spTgt spid="33"/>
                                        </p:tgtEl>
                                      </p:cBhvr>
                                    </p:animEffect>
                                    <p:set>
                                      <p:cBhvr>
                                        <p:cTn id="133" dur="1" fill="hold">
                                          <p:stCondLst>
                                            <p:cond delay="999"/>
                                          </p:stCondLst>
                                        </p:cTn>
                                        <p:tgtEl>
                                          <p:spTgt spid="33"/>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1000"/>
                                        <p:tgtEl>
                                          <p:spTgt spid="43"/>
                                        </p:tgtEl>
                                      </p:cBhvr>
                                    </p:animEffect>
                                    <p:set>
                                      <p:cBhvr>
                                        <p:cTn id="136" dur="1" fill="hold">
                                          <p:stCondLst>
                                            <p:cond delay="999"/>
                                          </p:stCondLst>
                                        </p:cTn>
                                        <p:tgtEl>
                                          <p:spTgt spid="43"/>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1000"/>
                                        <p:tgtEl>
                                          <p:spTgt spid="47"/>
                                        </p:tgtEl>
                                      </p:cBhvr>
                                    </p:animEffect>
                                    <p:set>
                                      <p:cBhvr>
                                        <p:cTn id="139" dur="1" fill="hold">
                                          <p:stCondLst>
                                            <p:cond delay="999"/>
                                          </p:stCondLst>
                                        </p:cTn>
                                        <p:tgtEl>
                                          <p:spTgt spid="47"/>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1000"/>
                                        <p:tgtEl>
                                          <p:spTgt spid="49"/>
                                        </p:tgtEl>
                                      </p:cBhvr>
                                    </p:animEffect>
                                    <p:set>
                                      <p:cBhvr>
                                        <p:cTn id="142" dur="1" fill="hold">
                                          <p:stCondLst>
                                            <p:cond delay="999"/>
                                          </p:stCondLst>
                                        </p:cTn>
                                        <p:tgtEl>
                                          <p:spTgt spid="49"/>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1000"/>
                                        <p:tgtEl>
                                          <p:spTgt spid="53"/>
                                        </p:tgtEl>
                                      </p:cBhvr>
                                    </p:animEffect>
                                    <p:set>
                                      <p:cBhvr>
                                        <p:cTn id="145" dur="1" fill="hold">
                                          <p:stCondLst>
                                            <p:cond delay="999"/>
                                          </p:stCondLst>
                                        </p:cTn>
                                        <p:tgtEl>
                                          <p:spTgt spid="53"/>
                                        </p:tgtEl>
                                        <p:attrNameLst>
                                          <p:attrName>style.visibility</p:attrName>
                                        </p:attrNameLst>
                                      </p:cBhvr>
                                      <p:to>
                                        <p:strVal val="hidden"/>
                                      </p:to>
                                    </p:set>
                                  </p:childTnLst>
                                </p:cTn>
                              </p:par>
                              <p:par>
                                <p:cTn id="146" presetID="10" presetClass="exit" presetSubtype="0" fill="hold" nodeType="withEffect">
                                  <p:stCondLst>
                                    <p:cond delay="0"/>
                                  </p:stCondLst>
                                  <p:childTnLst>
                                    <p:animEffect transition="out" filter="fade">
                                      <p:cBhvr>
                                        <p:cTn id="147" dur="500"/>
                                        <p:tgtEl>
                                          <p:spTgt spid="56"/>
                                        </p:tgtEl>
                                      </p:cBhvr>
                                    </p:animEffect>
                                    <p:set>
                                      <p:cBhvr>
                                        <p:cTn id="148" dur="1" fill="hold">
                                          <p:stCondLst>
                                            <p:cond delay="499"/>
                                          </p:stCondLst>
                                        </p:cTn>
                                        <p:tgtEl>
                                          <p:spTgt spid="56"/>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1000"/>
                                        <p:tgtEl>
                                          <p:spTgt spid="25"/>
                                        </p:tgtEl>
                                      </p:cBhvr>
                                    </p:animEffect>
                                    <p:set>
                                      <p:cBhvr>
                                        <p:cTn id="151" dur="1" fill="hold">
                                          <p:stCondLst>
                                            <p:cond delay="999"/>
                                          </p:stCondLst>
                                        </p:cTn>
                                        <p:tgtEl>
                                          <p:spTgt spid="25"/>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1000"/>
                                        <p:tgtEl>
                                          <p:spTgt spid="26"/>
                                        </p:tgtEl>
                                      </p:cBhvr>
                                    </p:animEffect>
                                    <p:set>
                                      <p:cBhvr>
                                        <p:cTn id="154" dur="1" fill="hold">
                                          <p:stCondLst>
                                            <p:cond delay="999"/>
                                          </p:stCondLst>
                                        </p:cTn>
                                        <p:tgtEl>
                                          <p:spTgt spid="26"/>
                                        </p:tgtEl>
                                        <p:attrNameLst>
                                          <p:attrName>style.visibility</p:attrName>
                                        </p:attrNameLst>
                                      </p:cBhvr>
                                      <p:to>
                                        <p:strVal val="hidden"/>
                                      </p:to>
                                    </p:set>
                                  </p:childTnLst>
                                </p:cTn>
                              </p:par>
                              <p:par>
                                <p:cTn id="155" presetID="10" presetClass="exit" presetSubtype="0" fill="hold" nodeType="withEffect">
                                  <p:stCondLst>
                                    <p:cond delay="0"/>
                                  </p:stCondLst>
                                  <p:childTnLst>
                                    <p:animEffect transition="out" filter="fade">
                                      <p:cBhvr>
                                        <p:cTn id="156" dur="1000"/>
                                        <p:tgtEl>
                                          <p:spTgt spid="28"/>
                                        </p:tgtEl>
                                      </p:cBhvr>
                                    </p:animEffect>
                                    <p:set>
                                      <p:cBhvr>
                                        <p:cTn id="157" dur="1" fill="hold">
                                          <p:stCondLst>
                                            <p:cond delay="999"/>
                                          </p:stCondLst>
                                        </p:cTn>
                                        <p:tgtEl>
                                          <p:spTgt spid="28"/>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1000"/>
                                        <p:tgtEl>
                                          <p:spTgt spid="29"/>
                                        </p:tgtEl>
                                      </p:cBhvr>
                                    </p:animEffect>
                                    <p:set>
                                      <p:cBhvr>
                                        <p:cTn id="160" dur="1" fill="hold">
                                          <p:stCondLst>
                                            <p:cond delay="999"/>
                                          </p:stCondLst>
                                        </p:cTn>
                                        <p:tgtEl>
                                          <p:spTgt spid="29"/>
                                        </p:tgtEl>
                                        <p:attrNameLst>
                                          <p:attrName>style.visibility</p:attrName>
                                        </p:attrNameLst>
                                      </p:cBhvr>
                                      <p:to>
                                        <p:strVal val="hidden"/>
                                      </p:to>
                                    </p:set>
                                  </p:childTnLst>
                                </p:cTn>
                              </p:par>
                              <p:par>
                                <p:cTn id="161" presetID="10" presetClass="exit" presetSubtype="0" fill="hold" nodeType="withEffect">
                                  <p:stCondLst>
                                    <p:cond delay="0"/>
                                  </p:stCondLst>
                                  <p:childTnLst>
                                    <p:animEffect transition="out" filter="fade">
                                      <p:cBhvr>
                                        <p:cTn id="162" dur="1000"/>
                                        <p:tgtEl>
                                          <p:spTgt spid="30"/>
                                        </p:tgtEl>
                                      </p:cBhvr>
                                    </p:animEffect>
                                    <p:set>
                                      <p:cBhvr>
                                        <p:cTn id="163" dur="1" fill="hold">
                                          <p:stCondLst>
                                            <p:cond delay="999"/>
                                          </p:stCondLst>
                                        </p:cTn>
                                        <p:tgtEl>
                                          <p:spTgt spid="30"/>
                                        </p:tgtEl>
                                        <p:attrNameLst>
                                          <p:attrName>style.visibility</p:attrName>
                                        </p:attrNameLst>
                                      </p:cBhvr>
                                      <p:to>
                                        <p:strVal val="hidden"/>
                                      </p:to>
                                    </p:set>
                                  </p:childTnLst>
                                </p:cTn>
                              </p:par>
                              <p:par>
                                <p:cTn id="164" presetID="10" presetClass="exit" presetSubtype="0" fill="hold" nodeType="withEffect">
                                  <p:stCondLst>
                                    <p:cond delay="0"/>
                                  </p:stCondLst>
                                  <p:childTnLst>
                                    <p:animEffect transition="out" filter="fade">
                                      <p:cBhvr>
                                        <p:cTn id="165" dur="1000"/>
                                        <p:tgtEl>
                                          <p:spTgt spid="65"/>
                                        </p:tgtEl>
                                      </p:cBhvr>
                                    </p:animEffect>
                                    <p:set>
                                      <p:cBhvr>
                                        <p:cTn id="166" dur="1" fill="hold">
                                          <p:stCondLst>
                                            <p:cond delay="999"/>
                                          </p:stCondLst>
                                        </p:cTn>
                                        <p:tgtEl>
                                          <p:spTgt spid="65"/>
                                        </p:tgtEl>
                                        <p:attrNameLst>
                                          <p:attrName>style.visibility</p:attrName>
                                        </p:attrNameLst>
                                      </p:cBhvr>
                                      <p:to>
                                        <p:strVal val="hidden"/>
                                      </p:to>
                                    </p:set>
                                  </p:childTnLst>
                                </p:cTn>
                              </p:par>
                              <p:par>
                                <p:cTn id="167" presetID="10" presetClass="exit" presetSubtype="0" fill="hold" nodeType="withEffect">
                                  <p:stCondLst>
                                    <p:cond delay="0"/>
                                  </p:stCondLst>
                                  <p:childTnLst>
                                    <p:animEffect transition="out" filter="fade">
                                      <p:cBhvr>
                                        <p:cTn id="168" dur="1000"/>
                                        <p:tgtEl>
                                          <p:spTgt spid="72"/>
                                        </p:tgtEl>
                                      </p:cBhvr>
                                    </p:animEffect>
                                    <p:set>
                                      <p:cBhvr>
                                        <p:cTn id="169" dur="1" fill="hold">
                                          <p:stCondLst>
                                            <p:cond delay="999"/>
                                          </p:stCondLst>
                                        </p:cTn>
                                        <p:tgtEl>
                                          <p:spTgt spid="72"/>
                                        </p:tgtEl>
                                        <p:attrNameLst>
                                          <p:attrName>style.visibility</p:attrName>
                                        </p:attrNameLst>
                                      </p:cBhvr>
                                      <p:to>
                                        <p:strVal val="hidden"/>
                                      </p:to>
                                    </p:set>
                                  </p:childTnLst>
                                </p:cTn>
                              </p:par>
                              <p:par>
                                <p:cTn id="170" presetID="10" presetClass="exit" presetSubtype="0" fill="hold" nodeType="withEffect">
                                  <p:stCondLst>
                                    <p:cond delay="0"/>
                                  </p:stCondLst>
                                  <p:childTnLst>
                                    <p:animEffect transition="out" filter="fade">
                                      <p:cBhvr>
                                        <p:cTn id="171" dur="1000"/>
                                        <p:tgtEl>
                                          <p:spTgt spid="78"/>
                                        </p:tgtEl>
                                      </p:cBhvr>
                                    </p:animEffect>
                                    <p:set>
                                      <p:cBhvr>
                                        <p:cTn id="172" dur="1" fill="hold">
                                          <p:stCondLst>
                                            <p:cond delay="999"/>
                                          </p:stCondLst>
                                        </p:cTn>
                                        <p:tgtEl>
                                          <p:spTgt spid="78"/>
                                        </p:tgtEl>
                                        <p:attrNameLst>
                                          <p:attrName>style.visibility</p:attrName>
                                        </p:attrNameLst>
                                      </p:cBhvr>
                                      <p:to>
                                        <p:strVal val="hidden"/>
                                      </p:to>
                                    </p:set>
                                  </p:childTnLst>
                                </p:cTn>
                              </p:par>
                              <p:par>
                                <p:cTn id="173" presetID="10" presetClass="exit" presetSubtype="0" fill="hold" nodeType="withEffect">
                                  <p:stCondLst>
                                    <p:cond delay="0"/>
                                  </p:stCondLst>
                                  <p:childTnLst>
                                    <p:animEffect transition="out" filter="fade">
                                      <p:cBhvr>
                                        <p:cTn id="174" dur="1000"/>
                                        <p:tgtEl>
                                          <p:spTgt spid="82"/>
                                        </p:tgtEl>
                                      </p:cBhvr>
                                    </p:animEffect>
                                    <p:set>
                                      <p:cBhvr>
                                        <p:cTn id="175" dur="1" fill="hold">
                                          <p:stCondLst>
                                            <p:cond delay="999"/>
                                          </p:stCondLst>
                                        </p:cTn>
                                        <p:tgtEl>
                                          <p:spTgt spid="82"/>
                                        </p:tgtEl>
                                        <p:attrNameLst>
                                          <p:attrName>style.visibility</p:attrName>
                                        </p:attrNameLst>
                                      </p:cBhvr>
                                      <p:to>
                                        <p:strVal val="hidden"/>
                                      </p:to>
                                    </p:set>
                                  </p:childTnLst>
                                </p:cTn>
                              </p:par>
                              <p:par>
                                <p:cTn id="176" presetID="10" presetClass="exit" presetSubtype="0" fill="hold" nodeType="withEffect">
                                  <p:stCondLst>
                                    <p:cond delay="0"/>
                                  </p:stCondLst>
                                  <p:childTnLst>
                                    <p:animEffect transition="out" filter="fade">
                                      <p:cBhvr>
                                        <p:cTn id="177" dur="1000"/>
                                        <p:tgtEl>
                                          <p:spTgt spid="84"/>
                                        </p:tgtEl>
                                      </p:cBhvr>
                                    </p:animEffect>
                                    <p:set>
                                      <p:cBhvr>
                                        <p:cTn id="178" dur="1" fill="hold">
                                          <p:stCondLst>
                                            <p:cond delay="999"/>
                                          </p:stCondLst>
                                        </p:cTn>
                                        <p:tgtEl>
                                          <p:spTgt spid="84"/>
                                        </p:tgtEl>
                                        <p:attrNameLst>
                                          <p:attrName>style.visibility</p:attrName>
                                        </p:attrNameLst>
                                      </p:cBhvr>
                                      <p:to>
                                        <p:strVal val="hidden"/>
                                      </p:to>
                                    </p:set>
                                  </p:childTnLst>
                                </p:cTn>
                              </p:par>
                              <p:par>
                                <p:cTn id="179" presetID="10" presetClass="exit" presetSubtype="0" fill="hold" nodeType="withEffect">
                                  <p:stCondLst>
                                    <p:cond delay="0"/>
                                  </p:stCondLst>
                                  <p:childTnLst>
                                    <p:animEffect transition="out" filter="fade">
                                      <p:cBhvr>
                                        <p:cTn id="180" dur="1000"/>
                                        <p:tgtEl>
                                          <p:spTgt spid="23"/>
                                        </p:tgtEl>
                                      </p:cBhvr>
                                    </p:animEffect>
                                    <p:set>
                                      <p:cBhvr>
                                        <p:cTn id="181" dur="1" fill="hold">
                                          <p:stCondLst>
                                            <p:cond delay="999"/>
                                          </p:stCondLst>
                                        </p:cTn>
                                        <p:tgtEl>
                                          <p:spTgt spid="23"/>
                                        </p:tgtEl>
                                        <p:attrNameLst>
                                          <p:attrName>style.visibility</p:attrName>
                                        </p:attrNameLst>
                                      </p:cBhvr>
                                      <p:to>
                                        <p:strVal val="hidden"/>
                                      </p:to>
                                    </p:set>
                                  </p:childTnLst>
                                </p:cTn>
                              </p:par>
                              <p:par>
                                <p:cTn id="182" presetID="10" presetClass="exit" presetSubtype="0" fill="hold" nodeType="withEffect">
                                  <p:stCondLst>
                                    <p:cond delay="0"/>
                                  </p:stCondLst>
                                  <p:childTnLst>
                                    <p:animEffect transition="out" filter="fade">
                                      <p:cBhvr>
                                        <p:cTn id="183" dur="1000"/>
                                        <p:tgtEl>
                                          <p:spTgt spid="27"/>
                                        </p:tgtEl>
                                      </p:cBhvr>
                                    </p:animEffect>
                                    <p:set>
                                      <p:cBhvr>
                                        <p:cTn id="184" dur="1" fill="hold">
                                          <p:stCondLst>
                                            <p:cond delay="999"/>
                                          </p:stCondLst>
                                        </p:cTn>
                                        <p:tgtEl>
                                          <p:spTgt spid="27"/>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1000"/>
                                        <p:tgtEl>
                                          <p:spTgt spid="31"/>
                                        </p:tgtEl>
                                      </p:cBhvr>
                                    </p:animEffect>
                                    <p:set>
                                      <p:cBhvr>
                                        <p:cTn id="187" dur="1" fill="hold">
                                          <p:stCondLst>
                                            <p:cond delay="999"/>
                                          </p:stCondLst>
                                        </p:cTn>
                                        <p:tgtEl>
                                          <p:spTgt spid="31"/>
                                        </p:tgtEl>
                                        <p:attrNameLst>
                                          <p:attrName>style.visibility</p:attrName>
                                        </p:attrNameLst>
                                      </p:cBhvr>
                                      <p:to>
                                        <p:strVal val="hidden"/>
                                      </p:to>
                                    </p:set>
                                  </p:childTnLst>
                                </p:cTn>
                              </p:par>
                              <p:par>
                                <p:cTn id="188" presetID="10" presetClass="exit" presetSubtype="0" fill="hold" nodeType="withEffect">
                                  <p:stCondLst>
                                    <p:cond delay="0"/>
                                  </p:stCondLst>
                                  <p:childTnLst>
                                    <p:animEffect transition="out" filter="fade">
                                      <p:cBhvr>
                                        <p:cTn id="189" dur="1000"/>
                                        <p:tgtEl>
                                          <p:spTgt spid="66"/>
                                        </p:tgtEl>
                                      </p:cBhvr>
                                    </p:animEffect>
                                    <p:set>
                                      <p:cBhvr>
                                        <p:cTn id="190" dur="1" fill="hold">
                                          <p:stCondLst>
                                            <p:cond delay="999"/>
                                          </p:stCondLst>
                                        </p:cTn>
                                        <p:tgtEl>
                                          <p:spTgt spid="66"/>
                                        </p:tgtEl>
                                        <p:attrNameLst>
                                          <p:attrName>style.visibility</p:attrName>
                                        </p:attrNameLst>
                                      </p:cBhvr>
                                      <p:to>
                                        <p:strVal val="hidden"/>
                                      </p:to>
                                    </p:set>
                                  </p:childTnLst>
                                </p:cTn>
                              </p:par>
                              <p:par>
                                <p:cTn id="191" presetID="10" presetClass="exit" presetSubtype="0" fill="hold" nodeType="withEffect">
                                  <p:stCondLst>
                                    <p:cond delay="0"/>
                                  </p:stCondLst>
                                  <p:childTnLst>
                                    <p:animEffect transition="out" filter="fade">
                                      <p:cBhvr>
                                        <p:cTn id="192" dur="1000"/>
                                        <p:tgtEl>
                                          <p:spTgt spid="69"/>
                                        </p:tgtEl>
                                      </p:cBhvr>
                                    </p:animEffect>
                                    <p:set>
                                      <p:cBhvr>
                                        <p:cTn id="193" dur="1" fill="hold">
                                          <p:stCondLst>
                                            <p:cond delay="999"/>
                                          </p:stCondLst>
                                        </p:cTn>
                                        <p:tgtEl>
                                          <p:spTgt spid="69"/>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1000"/>
                                        <p:tgtEl>
                                          <p:spTgt spid="111"/>
                                        </p:tgtEl>
                                      </p:cBhvr>
                                    </p:animEffect>
                                    <p:set>
                                      <p:cBhvr>
                                        <p:cTn id="196" dur="1" fill="hold">
                                          <p:stCondLst>
                                            <p:cond delay="999"/>
                                          </p:stCondLst>
                                        </p:cTn>
                                        <p:tgtEl>
                                          <p:spTgt spid="111"/>
                                        </p:tgtEl>
                                        <p:attrNameLst>
                                          <p:attrName>style.visibility</p:attrName>
                                        </p:attrNameLst>
                                      </p:cBhvr>
                                      <p:to>
                                        <p:strVal val="hidden"/>
                                      </p:to>
                                    </p:set>
                                  </p:childTnLst>
                                </p:cTn>
                              </p:par>
                              <p:par>
                                <p:cTn id="197" presetID="10" presetClass="exit" presetSubtype="0" fill="hold" nodeType="withEffect">
                                  <p:stCondLst>
                                    <p:cond delay="0"/>
                                  </p:stCondLst>
                                  <p:childTnLst>
                                    <p:animEffect transition="out" filter="fade">
                                      <p:cBhvr>
                                        <p:cTn id="198" dur="1000"/>
                                        <p:tgtEl>
                                          <p:spTgt spid="131"/>
                                        </p:tgtEl>
                                      </p:cBhvr>
                                    </p:animEffect>
                                    <p:set>
                                      <p:cBhvr>
                                        <p:cTn id="199" dur="1" fill="hold">
                                          <p:stCondLst>
                                            <p:cond delay="999"/>
                                          </p:stCondLst>
                                        </p:cTn>
                                        <p:tgtEl>
                                          <p:spTgt spid="131"/>
                                        </p:tgtEl>
                                        <p:attrNameLst>
                                          <p:attrName>style.visibility</p:attrName>
                                        </p:attrNameLst>
                                      </p:cBhvr>
                                      <p:to>
                                        <p:strVal val="hidden"/>
                                      </p:to>
                                    </p:set>
                                  </p:childTnLst>
                                </p:cTn>
                              </p:par>
                              <p:par>
                                <p:cTn id="200" presetID="10" presetClass="exit" presetSubtype="0" fill="hold" nodeType="withEffect">
                                  <p:stCondLst>
                                    <p:cond delay="0"/>
                                  </p:stCondLst>
                                  <p:childTnLst>
                                    <p:animEffect transition="out" filter="fade">
                                      <p:cBhvr>
                                        <p:cTn id="201" dur="1000"/>
                                        <p:tgtEl>
                                          <p:spTgt spid="76"/>
                                        </p:tgtEl>
                                      </p:cBhvr>
                                    </p:animEffect>
                                    <p:set>
                                      <p:cBhvr>
                                        <p:cTn id="202" dur="1" fill="hold">
                                          <p:stCondLst>
                                            <p:cond delay="999"/>
                                          </p:stCondLst>
                                        </p:cTn>
                                        <p:tgtEl>
                                          <p:spTgt spid="76"/>
                                        </p:tgtEl>
                                        <p:attrNameLst>
                                          <p:attrName>style.visibility</p:attrName>
                                        </p:attrNameLst>
                                      </p:cBhvr>
                                      <p:to>
                                        <p:strVal val="hidden"/>
                                      </p:to>
                                    </p:set>
                                  </p:childTnLst>
                                </p:cTn>
                              </p:par>
                              <p:par>
                                <p:cTn id="203" presetID="10" presetClass="exit" presetSubtype="0" fill="hold" nodeType="withEffect">
                                  <p:stCondLst>
                                    <p:cond delay="0"/>
                                  </p:stCondLst>
                                  <p:childTnLst>
                                    <p:animEffect transition="out" filter="fade">
                                      <p:cBhvr>
                                        <p:cTn id="204" dur="1000"/>
                                        <p:tgtEl>
                                          <p:spTgt spid="70"/>
                                        </p:tgtEl>
                                      </p:cBhvr>
                                    </p:animEffect>
                                    <p:set>
                                      <p:cBhvr>
                                        <p:cTn id="205" dur="1" fill="hold">
                                          <p:stCondLst>
                                            <p:cond delay="999"/>
                                          </p:stCondLst>
                                        </p:cTn>
                                        <p:tgtEl>
                                          <p:spTgt spid="70"/>
                                        </p:tgtEl>
                                        <p:attrNameLst>
                                          <p:attrName>style.visibility</p:attrName>
                                        </p:attrNameLst>
                                      </p:cBhvr>
                                      <p:to>
                                        <p:strVal val="hidden"/>
                                      </p:to>
                                    </p:set>
                                  </p:childTnLst>
                                </p:cTn>
                              </p:par>
                              <p:par>
                                <p:cTn id="206" presetID="10" presetClass="exit" presetSubtype="0" fill="hold" nodeType="withEffect">
                                  <p:stCondLst>
                                    <p:cond delay="0"/>
                                  </p:stCondLst>
                                  <p:childTnLst>
                                    <p:animEffect transition="out" filter="fade">
                                      <p:cBhvr>
                                        <p:cTn id="207" dur="1000"/>
                                        <p:tgtEl>
                                          <p:spTgt spid="126"/>
                                        </p:tgtEl>
                                      </p:cBhvr>
                                    </p:animEffect>
                                    <p:set>
                                      <p:cBhvr>
                                        <p:cTn id="208" dur="1" fill="hold">
                                          <p:stCondLst>
                                            <p:cond delay="999"/>
                                          </p:stCondLst>
                                        </p:cTn>
                                        <p:tgtEl>
                                          <p:spTgt spid="126"/>
                                        </p:tgtEl>
                                        <p:attrNameLst>
                                          <p:attrName>style.visibility</p:attrName>
                                        </p:attrNameLst>
                                      </p:cBhvr>
                                      <p:to>
                                        <p:strVal val="hidden"/>
                                      </p:to>
                                    </p:set>
                                  </p:childTnLst>
                                </p:cTn>
                              </p:par>
                              <p:par>
                                <p:cTn id="209" presetID="10" presetClass="exit" presetSubtype="0" fill="hold" nodeType="withEffect">
                                  <p:stCondLst>
                                    <p:cond delay="0"/>
                                  </p:stCondLst>
                                  <p:childTnLst>
                                    <p:animEffect transition="out" filter="fade">
                                      <p:cBhvr>
                                        <p:cTn id="210" dur="1000"/>
                                        <p:tgtEl>
                                          <p:spTgt spid="74"/>
                                        </p:tgtEl>
                                      </p:cBhvr>
                                    </p:animEffect>
                                    <p:set>
                                      <p:cBhvr>
                                        <p:cTn id="211" dur="1" fill="hold">
                                          <p:stCondLst>
                                            <p:cond delay="999"/>
                                          </p:stCondLst>
                                        </p:cTn>
                                        <p:tgtEl>
                                          <p:spTgt spid="74"/>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1000"/>
                                        <p:tgtEl>
                                          <p:spTgt spid="20"/>
                                        </p:tgtEl>
                                      </p:cBhvr>
                                    </p:animEffect>
                                    <p:set>
                                      <p:cBhvr>
                                        <p:cTn id="214" dur="1" fill="hold">
                                          <p:stCondLst>
                                            <p:cond delay="999"/>
                                          </p:stCondLst>
                                        </p:cTn>
                                        <p:tgtEl>
                                          <p:spTgt spid="2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1000"/>
                                        <p:tgtEl>
                                          <p:spTgt spid="37"/>
                                        </p:tgtEl>
                                      </p:cBhvr>
                                    </p:animEffect>
                                    <p:set>
                                      <p:cBhvr>
                                        <p:cTn id="217" dur="1" fill="hold">
                                          <p:stCondLst>
                                            <p:cond delay="999"/>
                                          </p:stCondLst>
                                        </p:cTn>
                                        <p:tgtEl>
                                          <p:spTgt spid="37"/>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1000"/>
                                        <p:tgtEl>
                                          <p:spTgt spid="36"/>
                                        </p:tgtEl>
                                      </p:cBhvr>
                                    </p:animEffect>
                                    <p:set>
                                      <p:cBhvr>
                                        <p:cTn id="220" dur="1" fill="hold">
                                          <p:stCondLst>
                                            <p:cond delay="999"/>
                                          </p:stCondLst>
                                        </p:cTn>
                                        <p:tgtEl>
                                          <p:spTgt spid="36"/>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1000"/>
                                        <p:tgtEl>
                                          <p:spTgt spid="4"/>
                                        </p:tgtEl>
                                      </p:cBhvr>
                                    </p:animEffect>
                                    <p:set>
                                      <p:cBhvr>
                                        <p:cTn id="223" dur="1" fill="hold">
                                          <p:stCondLst>
                                            <p:cond delay="999"/>
                                          </p:stCondLst>
                                        </p:cTn>
                                        <p:tgtEl>
                                          <p:spTgt spid="4"/>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1000"/>
                                        <p:tgtEl>
                                          <p:spTgt spid="21"/>
                                        </p:tgtEl>
                                      </p:cBhvr>
                                    </p:animEffect>
                                    <p:set>
                                      <p:cBhvr>
                                        <p:cTn id="226" dur="1" fill="hold">
                                          <p:stCondLst>
                                            <p:cond delay="999"/>
                                          </p:stCondLst>
                                        </p:cTn>
                                        <p:tgtEl>
                                          <p:spTgt spid="21"/>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1000"/>
                                        <p:tgtEl>
                                          <p:spTgt spid="22"/>
                                        </p:tgtEl>
                                      </p:cBhvr>
                                    </p:animEffect>
                                    <p:set>
                                      <p:cBhvr>
                                        <p:cTn id="229" dur="1" fill="hold">
                                          <p:stCondLst>
                                            <p:cond delay="9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6" grpId="1" animBg="1"/>
      <p:bldP spid="37" grpId="0" animBg="1"/>
      <p:bldP spid="37" grpId="1" animBg="1"/>
      <p:bldP spid="21" grpId="0" animBg="1"/>
      <p:bldP spid="21" grpId="1" animBg="1"/>
      <p:bldP spid="22" grpId="0" animBg="1"/>
      <p:bldP spid="2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9" name="Connecteur en angle 178"/>
          <p:cNvCxnSpPr>
            <a:stCxn id="73" idx="6"/>
            <a:endCxn id="89" idx="2"/>
          </p:cNvCxnSpPr>
          <p:nvPr/>
        </p:nvCxnSpPr>
        <p:spPr>
          <a:xfrm flipV="1">
            <a:off x="6372032" y="702000"/>
            <a:ext cx="1008280" cy="2078840"/>
          </a:xfrm>
          <a:prstGeom prst="bentConnector3">
            <a:avLst>
              <a:gd name="adj1" fmla="val 50000"/>
            </a:avLst>
          </a:prstGeom>
          <a:ln w="88900">
            <a:solidFill>
              <a:schemeClr val="accent5"/>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81" name="Connecteur en angle 180"/>
          <p:cNvCxnSpPr>
            <a:stCxn id="73" idx="6"/>
            <a:endCxn id="87" idx="2"/>
          </p:cNvCxnSpPr>
          <p:nvPr/>
        </p:nvCxnSpPr>
        <p:spPr>
          <a:xfrm>
            <a:off x="6372032" y="2780840"/>
            <a:ext cx="986050" cy="616656"/>
          </a:xfrm>
          <a:prstGeom prst="bentConnector3">
            <a:avLst>
              <a:gd name="adj1" fmla="val 50000"/>
            </a:avLst>
          </a:prstGeom>
          <a:ln w="88900">
            <a:solidFill>
              <a:schemeClr val="accent5"/>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23" name="Connecteur en angle 122"/>
          <p:cNvCxnSpPr>
            <a:stCxn id="38" idx="1"/>
            <a:endCxn id="21" idx="1"/>
          </p:cNvCxnSpPr>
          <p:nvPr/>
        </p:nvCxnSpPr>
        <p:spPr>
          <a:xfrm rot="10800000" flipH="1">
            <a:off x="142844" y="2132816"/>
            <a:ext cx="540724" cy="1296184"/>
          </a:xfrm>
          <a:prstGeom prst="bentConnector3">
            <a:avLst>
              <a:gd name="adj1" fmla="val 41347"/>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27" name="Connecteur en angle 126"/>
          <p:cNvCxnSpPr>
            <a:stCxn id="38" idx="1"/>
            <a:endCxn id="22" idx="1"/>
          </p:cNvCxnSpPr>
          <p:nvPr/>
        </p:nvCxnSpPr>
        <p:spPr>
          <a:xfrm rot="10800000" flipH="1" flipV="1">
            <a:off x="142844" y="3429000"/>
            <a:ext cx="540724" cy="1296184"/>
          </a:xfrm>
          <a:prstGeom prst="bentConnector3">
            <a:avLst>
              <a:gd name="adj1" fmla="val 43205"/>
            </a:avLst>
          </a:prstGeom>
          <a:ln w="63500">
            <a:solidFill>
              <a:schemeClr val="tx2"/>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30" name="Connecteur en angle 129"/>
          <p:cNvCxnSpPr>
            <a:stCxn id="21" idx="3"/>
            <a:endCxn id="54" idx="2"/>
          </p:cNvCxnSpPr>
          <p:nvPr/>
        </p:nvCxnSpPr>
        <p:spPr>
          <a:xfrm flipV="1">
            <a:off x="2771568" y="836792"/>
            <a:ext cx="576296" cy="1296024"/>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33" name="Connecteur en angle 132"/>
          <p:cNvCxnSpPr>
            <a:stCxn id="21" idx="3"/>
            <a:endCxn id="48" idx="2"/>
          </p:cNvCxnSpPr>
          <p:nvPr/>
        </p:nvCxnSpPr>
        <p:spPr>
          <a:xfrm>
            <a:off x="2771568" y="2132816"/>
            <a:ext cx="576296" cy="80"/>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35" name="Connecteur en angle 134"/>
          <p:cNvCxnSpPr>
            <a:stCxn id="21" idx="3"/>
            <a:endCxn id="50" idx="2"/>
          </p:cNvCxnSpPr>
          <p:nvPr/>
        </p:nvCxnSpPr>
        <p:spPr>
          <a:xfrm>
            <a:off x="2771568" y="2132816"/>
            <a:ext cx="576296" cy="1296184"/>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37" name="Connecteur en angle 136"/>
          <p:cNvCxnSpPr>
            <a:stCxn id="22" idx="3"/>
            <a:endCxn id="52" idx="2"/>
          </p:cNvCxnSpPr>
          <p:nvPr/>
        </p:nvCxnSpPr>
        <p:spPr>
          <a:xfrm>
            <a:off x="2771568" y="4725184"/>
            <a:ext cx="576296" cy="1296024"/>
          </a:xfrm>
          <a:prstGeom prst="bentConnector3">
            <a:avLst>
              <a:gd name="adj1" fmla="val 50000"/>
            </a:avLst>
          </a:prstGeom>
          <a:ln w="63500">
            <a:solidFill>
              <a:schemeClr val="accent1">
                <a:lumMod val="40000"/>
                <a:lumOff val="6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48" name="Connecteur droit avec flèche 147"/>
          <p:cNvCxnSpPr>
            <a:stCxn id="54" idx="6"/>
            <a:endCxn id="77" idx="2"/>
          </p:cNvCxnSpPr>
          <p:nvPr/>
        </p:nvCxnSpPr>
        <p:spPr>
          <a:xfrm>
            <a:off x="4463864" y="836792"/>
            <a:ext cx="468336" cy="0"/>
          </a:xfrm>
          <a:prstGeom prst="straightConnector1">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52" name="Forme 151"/>
          <p:cNvCxnSpPr>
            <a:stCxn id="48" idx="6"/>
            <a:endCxn id="73" idx="2"/>
          </p:cNvCxnSpPr>
          <p:nvPr/>
        </p:nvCxnSpPr>
        <p:spPr>
          <a:xfrm>
            <a:off x="4463864" y="2132896"/>
            <a:ext cx="468168" cy="647944"/>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54" name="Connecteur en angle 153"/>
          <p:cNvCxnSpPr>
            <a:stCxn id="50" idx="6"/>
            <a:endCxn id="73" idx="2"/>
          </p:cNvCxnSpPr>
          <p:nvPr/>
        </p:nvCxnSpPr>
        <p:spPr>
          <a:xfrm flipV="1">
            <a:off x="4463864" y="2780840"/>
            <a:ext cx="468168" cy="648160"/>
          </a:xfrm>
          <a:prstGeom prst="bentConnector3">
            <a:avLst>
              <a:gd name="adj1" fmla="val 50000"/>
            </a:avLst>
          </a:prstGeom>
          <a:ln w="63500">
            <a:solidFill>
              <a:schemeClr val="tx2">
                <a:lumMod val="60000"/>
                <a:lumOff val="4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56" name="Connecteur en angle 155"/>
          <p:cNvCxnSpPr>
            <a:stCxn id="51" idx="6"/>
            <a:endCxn id="75" idx="2"/>
          </p:cNvCxnSpPr>
          <p:nvPr/>
        </p:nvCxnSpPr>
        <p:spPr>
          <a:xfrm>
            <a:off x="4463864" y="4725104"/>
            <a:ext cx="468168" cy="648024"/>
          </a:xfrm>
          <a:prstGeom prst="bentConnector3">
            <a:avLst>
              <a:gd name="adj1" fmla="val 50000"/>
            </a:avLst>
          </a:prstGeom>
          <a:ln w="63500">
            <a:solidFill>
              <a:schemeClr val="accent1">
                <a:lumMod val="40000"/>
                <a:lumOff val="60000"/>
              </a:schemeClr>
            </a:solidFill>
            <a:headEnd type="none"/>
            <a:tailEnd type="triangle"/>
          </a:ln>
        </p:spPr>
        <p:style>
          <a:lnRef idx="3">
            <a:schemeClr val="accent1"/>
          </a:lnRef>
          <a:fillRef idx="0">
            <a:schemeClr val="accent1"/>
          </a:fillRef>
          <a:effectRef idx="2">
            <a:schemeClr val="accent1"/>
          </a:effectRef>
          <a:fontRef idx="minor">
            <a:schemeClr val="tx1"/>
          </a:fontRef>
        </p:style>
      </p:cxnSp>
      <p:cxnSp>
        <p:nvCxnSpPr>
          <p:cNvPr id="158" name="Connecteur en angle 157"/>
          <p:cNvCxnSpPr>
            <a:stCxn id="52" idx="6"/>
            <a:endCxn id="75" idx="2"/>
          </p:cNvCxnSpPr>
          <p:nvPr/>
        </p:nvCxnSpPr>
        <p:spPr>
          <a:xfrm flipV="1">
            <a:off x="4463864" y="5373128"/>
            <a:ext cx="468168" cy="648080"/>
          </a:xfrm>
          <a:prstGeom prst="bentConnector3">
            <a:avLst>
              <a:gd name="adj1" fmla="val 50000"/>
            </a:avLst>
          </a:prstGeom>
          <a:ln w="63500">
            <a:solidFill>
              <a:schemeClr val="accent1">
                <a:lumMod val="40000"/>
                <a:lumOff val="60000"/>
              </a:schemeClr>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21" name="Rectangle à coins arrondis 20"/>
          <p:cNvSpPr/>
          <p:nvPr/>
        </p:nvSpPr>
        <p:spPr>
          <a:xfrm>
            <a:off x="683568" y="1772816"/>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Chercher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52" name="Ellipse 51"/>
          <p:cNvSpPr/>
          <p:nvPr/>
        </p:nvSpPr>
        <p:spPr>
          <a:xfrm>
            <a:off x="3347864" y="5463208"/>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Utiliser une modélisation et simuler le comportement d’un objet</a:t>
            </a:r>
          </a:p>
        </p:txBody>
      </p:sp>
      <p:sp>
        <p:nvSpPr>
          <p:cNvPr id="48" name="Ellipse 47"/>
          <p:cNvSpPr/>
          <p:nvPr/>
        </p:nvSpPr>
        <p:spPr>
          <a:xfrm>
            <a:off x="3347864" y="1574896"/>
            <a:ext cx="1116000" cy="1116000"/>
          </a:xfrm>
          <a:prstGeom prst="ellipse">
            <a:avLst/>
          </a:prstGeom>
          <a:solidFill>
            <a:schemeClr val="bg1">
              <a:lumMod val="7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900" b="1" dirty="0" smtClean="0">
                <a:solidFill>
                  <a:schemeClr val="accent5">
                    <a:lumMod val="50000"/>
                  </a:schemeClr>
                </a:solidFill>
              </a:rPr>
              <a:t>Comparer et commenter les évolutions des objets et systèmes</a:t>
            </a:r>
          </a:p>
        </p:txBody>
      </p:sp>
      <p:sp>
        <p:nvSpPr>
          <p:cNvPr id="50" name="Ellipse 49"/>
          <p:cNvSpPr/>
          <p:nvPr/>
        </p:nvSpPr>
        <p:spPr>
          <a:xfrm>
            <a:off x="3347864" y="2871000"/>
            <a:ext cx="1116000" cy="1116000"/>
          </a:xfrm>
          <a:prstGeom prst="ellipse">
            <a:avLst/>
          </a:prstGeom>
          <a:solidFill>
            <a:schemeClr val="bg1">
              <a:lumMod val="75000"/>
            </a:schemeClr>
          </a:solidFill>
          <a:ln>
            <a:solidFill>
              <a:schemeClr val="accent5"/>
            </a:solidFill>
          </a:ln>
        </p:spPr>
        <p:style>
          <a:lnRef idx="0">
            <a:schemeClr val="accent5"/>
          </a:lnRef>
          <a:fillRef idx="3">
            <a:schemeClr val="accent5"/>
          </a:fillRef>
          <a:effectRef idx="3">
            <a:schemeClr val="accent5"/>
          </a:effectRef>
          <a:fontRef idx="minor">
            <a:schemeClr val="lt1"/>
          </a:fontRef>
        </p:style>
        <p:txBody>
          <a:bodyPr wrap="square" lIns="0" rIns="0" rtlCol="0" anchor="ctr" anchorCtr="0">
            <a:noAutofit/>
          </a:bodyPr>
          <a:lstStyle/>
          <a:p>
            <a:pPr algn="ctr"/>
            <a:r>
              <a:rPr lang="fr-FR" sz="900" b="1" dirty="0" smtClean="0">
                <a:solidFill>
                  <a:schemeClr val="accent5">
                    <a:lumMod val="50000"/>
                  </a:schemeClr>
                </a:solidFill>
              </a:rPr>
              <a:t>Exprimer sa pensée à l’aide d’outils de description adaptés</a:t>
            </a:r>
          </a:p>
        </p:txBody>
      </p:sp>
      <p:sp>
        <p:nvSpPr>
          <p:cNvPr id="54" name="Ellipse 53"/>
          <p:cNvSpPr/>
          <p:nvPr/>
        </p:nvSpPr>
        <p:spPr>
          <a:xfrm>
            <a:off x="3347864" y="278792"/>
            <a:ext cx="1116000" cy="1116000"/>
          </a:xfrm>
          <a:prstGeom prst="ellipse">
            <a:avLst/>
          </a:prstGeom>
          <a:solidFill>
            <a:schemeClr val="bg1">
              <a:lumMod val="75000"/>
            </a:schemeClr>
          </a:solidFill>
          <a:ln>
            <a:solidFill>
              <a:schemeClr val="accent3"/>
            </a:solidFill>
          </a:ln>
        </p:spPr>
        <p:style>
          <a:lnRef idx="0">
            <a:schemeClr val="accent6"/>
          </a:lnRef>
          <a:fillRef idx="3">
            <a:schemeClr val="accent6"/>
          </a:fillRef>
          <a:effectRef idx="3">
            <a:schemeClr val="accent6"/>
          </a:effectRef>
          <a:fontRef idx="minor">
            <a:schemeClr val="lt1"/>
          </a:fontRef>
        </p:style>
        <p:txBody>
          <a:bodyPr wrap="square" lIns="0" rIns="0" rtlCol="0" anchor="ctr" anchorCtr="0">
            <a:noAutofit/>
          </a:bodyPr>
          <a:lstStyle/>
          <a:p>
            <a:pPr algn="ctr"/>
            <a:r>
              <a:rPr lang="fr-FR" sz="900" b="1" dirty="0" smtClean="0">
                <a:solidFill>
                  <a:schemeClr val="accent3">
                    <a:lumMod val="50000"/>
                  </a:schemeClr>
                </a:solidFill>
              </a:rPr>
              <a:t>Comprendre le fonctionnement d’un réseau informatique</a:t>
            </a:r>
          </a:p>
        </p:txBody>
      </p:sp>
      <p:sp>
        <p:nvSpPr>
          <p:cNvPr id="68" name="ZoneTexte 67"/>
          <p:cNvSpPr txBox="1"/>
          <p:nvPr/>
        </p:nvSpPr>
        <p:spPr>
          <a:xfrm>
            <a:off x="4860032" y="43200"/>
            <a:ext cx="1584000" cy="1584000"/>
          </a:xfrm>
          <a:prstGeom prst="ellipse">
            <a:avLst/>
          </a:prstGeom>
          <a:solidFill>
            <a:schemeClr val="accent3"/>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3">
                    <a:lumMod val="50000"/>
                  </a:schemeClr>
                </a:solidFill>
              </a:rPr>
              <a:t>L’informatique</a:t>
            </a:r>
          </a:p>
          <a:p>
            <a:pPr algn="ctr"/>
            <a:r>
              <a:rPr lang="fr-FR" sz="1400" b="1" dirty="0" smtClean="0">
                <a:solidFill>
                  <a:schemeClr val="accent3">
                    <a:lumMod val="50000"/>
                  </a:schemeClr>
                </a:solidFill>
              </a:rPr>
              <a:t>et la</a:t>
            </a:r>
          </a:p>
          <a:p>
            <a:pPr algn="ctr"/>
            <a:r>
              <a:rPr lang="fr-FR" sz="1400" b="1" dirty="0" smtClean="0">
                <a:solidFill>
                  <a:schemeClr val="accent3">
                    <a:lumMod val="50000"/>
                  </a:schemeClr>
                </a:solidFill>
              </a:rPr>
              <a:t>programmation</a:t>
            </a:r>
            <a:endParaRPr lang="fr-FR" sz="1400" b="1" dirty="0">
              <a:solidFill>
                <a:schemeClr val="accent3">
                  <a:lumMod val="50000"/>
                </a:schemeClr>
              </a:solidFill>
            </a:endParaRPr>
          </a:p>
        </p:txBody>
      </p:sp>
      <p:sp>
        <p:nvSpPr>
          <p:cNvPr id="77" name="ZoneTexte 76"/>
          <p:cNvSpPr txBox="1"/>
          <p:nvPr/>
        </p:nvSpPr>
        <p:spPr>
          <a:xfrm>
            <a:off x="4932200" y="116792"/>
            <a:ext cx="1440000" cy="1440000"/>
          </a:xfrm>
          <a:prstGeom prst="ellipse">
            <a:avLst/>
          </a:prstGeom>
          <a:solidFill>
            <a:schemeClr val="accent3">
              <a:lumMod val="75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IP</a:t>
            </a:r>
            <a:endParaRPr lang="fr-FR" sz="2000" b="1" dirty="0">
              <a:solidFill>
                <a:schemeClr val="bg1">
                  <a:lumMod val="75000"/>
                </a:schemeClr>
              </a:solidFill>
            </a:endParaRPr>
          </a:p>
        </p:txBody>
      </p:sp>
      <p:sp>
        <p:nvSpPr>
          <p:cNvPr id="38" name="Rectangle à coins arrondis 37"/>
          <p:cNvSpPr/>
          <p:nvPr/>
        </p:nvSpPr>
        <p:spPr>
          <a:xfrm>
            <a:off x="142844" y="3068960"/>
            <a:ext cx="2088000" cy="720080"/>
          </a:xfrm>
          <a:prstGeom prst="roundRect">
            <a:avLst/>
          </a:prstGeom>
        </p:spPr>
        <p:style>
          <a:lnRef idx="0">
            <a:schemeClr val="accent1"/>
          </a:lnRef>
          <a:fillRef idx="3">
            <a:schemeClr val="accent1"/>
          </a:fillRef>
          <a:effectRef idx="3">
            <a:schemeClr val="accent1"/>
          </a:effectRef>
          <a:fontRef idx="minor">
            <a:schemeClr val="lt1"/>
          </a:fontRef>
        </p:style>
        <p:txBody>
          <a:bodyPr wrap="none" rtlCol="0" anchor="ctr"/>
          <a:lstStyle/>
          <a:p>
            <a:pPr algn="ctr"/>
            <a:r>
              <a:rPr lang="fr-FR" sz="2000" b="1" dirty="0" smtClean="0"/>
              <a:t>INVESTIGATION</a:t>
            </a:r>
            <a:endParaRPr lang="fr-FR" sz="2000" b="1" dirty="0"/>
          </a:p>
        </p:txBody>
      </p:sp>
      <p:pic>
        <p:nvPicPr>
          <p:cNvPr id="172" name="Image 171" descr="domaine_3.jpg"/>
          <p:cNvPicPr>
            <a:picLocks noChangeAspect="1"/>
          </p:cNvPicPr>
          <p:nvPr/>
        </p:nvPicPr>
        <p:blipFill>
          <a:blip r:embed="rId4" cstate="print"/>
          <a:stretch>
            <a:fillRect/>
          </a:stretch>
        </p:blipFill>
        <p:spPr>
          <a:xfrm>
            <a:off x="7358082" y="2767496"/>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4" name="Image 173" descr="domaine_5.jpg"/>
          <p:cNvPicPr>
            <a:picLocks noChangeAspect="1"/>
          </p:cNvPicPr>
          <p:nvPr/>
        </p:nvPicPr>
        <p:blipFill>
          <a:blip r:embed="rId5" cstate="print"/>
          <a:stretch>
            <a:fillRect/>
          </a:stretch>
        </p:blipFill>
        <p:spPr>
          <a:xfrm>
            <a:off x="7380312" y="72000"/>
            <a:ext cx="1621784"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7" name="Image 86" descr="logo_domaine_3.jpg"/>
          <p:cNvPicPr>
            <a:picLocks noChangeAspect="1"/>
          </p:cNvPicPr>
          <p:nvPr/>
        </p:nvPicPr>
        <p:blipFill>
          <a:blip r:embed="rId6" cstate="print"/>
          <a:stretch>
            <a:fillRect/>
          </a:stretch>
        </p:blipFill>
        <p:spPr>
          <a:xfrm>
            <a:off x="7358082" y="2857496"/>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9" name="Image 88" descr="logo_domaine_5.jpg"/>
          <p:cNvPicPr>
            <a:picLocks noChangeAspect="1"/>
          </p:cNvPicPr>
          <p:nvPr/>
        </p:nvPicPr>
        <p:blipFill>
          <a:blip r:embed="rId7" cstate="print"/>
          <a:stretch>
            <a:fillRect/>
          </a:stretch>
        </p:blipFill>
        <p:spPr>
          <a:xfrm>
            <a:off x="7380312" y="162000"/>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139" name="Connecteur en angle 138"/>
          <p:cNvCxnSpPr>
            <a:stCxn id="22" idx="3"/>
            <a:endCxn id="51" idx="2"/>
          </p:cNvCxnSpPr>
          <p:nvPr/>
        </p:nvCxnSpPr>
        <p:spPr>
          <a:xfrm flipV="1">
            <a:off x="2771568" y="4725104"/>
            <a:ext cx="576296" cy="80"/>
          </a:xfrm>
          <a:prstGeom prst="bentConnector3">
            <a:avLst>
              <a:gd name="adj1" fmla="val 50000"/>
            </a:avLst>
          </a:prstGeom>
          <a:ln w="63500">
            <a:solidFill>
              <a:schemeClr val="accent1">
                <a:lumMod val="40000"/>
                <a:lumOff val="60000"/>
              </a:schemeClr>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22" name="Rectangle à coins arrondis 21"/>
          <p:cNvSpPr/>
          <p:nvPr/>
        </p:nvSpPr>
        <p:spPr>
          <a:xfrm>
            <a:off x="683568" y="4365184"/>
            <a:ext cx="2088000" cy="720000"/>
          </a:xfrm>
          <a:prstGeom prst="roundRect">
            <a:avLst/>
          </a:prstGeom>
          <a:solidFill>
            <a:schemeClr val="tx2">
              <a:lumMod val="60000"/>
              <a:lumOff val="40000"/>
            </a:schemeClr>
          </a:solidFill>
          <a:ln>
            <a:solidFill>
              <a:schemeClr val="accent1">
                <a:lumMod val="20000"/>
                <a:lumOff val="80000"/>
              </a:schemeClr>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fr-FR" sz="2400" b="1" dirty="0" smtClean="0">
                <a:solidFill>
                  <a:schemeClr val="accent1">
                    <a:lumMod val="20000"/>
                    <a:lumOff val="80000"/>
                  </a:schemeClr>
                </a:solidFill>
                <a:latin typeface="Courier New" pitchFamily="49" charset="0"/>
                <a:cs typeface="Courier New" pitchFamily="49" charset="0"/>
              </a:rPr>
              <a:t>Analyser</a:t>
            </a:r>
            <a:endParaRPr lang="fr-FR" sz="2400" b="1" dirty="0">
              <a:solidFill>
                <a:schemeClr val="accent1">
                  <a:lumMod val="20000"/>
                  <a:lumOff val="80000"/>
                </a:schemeClr>
              </a:solidFill>
              <a:latin typeface="Courier New" pitchFamily="49" charset="0"/>
              <a:cs typeface="Courier New" pitchFamily="49" charset="0"/>
            </a:endParaRPr>
          </a:p>
        </p:txBody>
      </p:sp>
      <p:sp>
        <p:nvSpPr>
          <p:cNvPr id="51" name="Ellipse 50"/>
          <p:cNvSpPr/>
          <p:nvPr/>
        </p:nvSpPr>
        <p:spPr>
          <a:xfrm>
            <a:off x="3347864" y="4167104"/>
            <a:ext cx="1116000" cy="1116000"/>
          </a:xfrm>
          <a:prstGeom prst="ellipse">
            <a:avLst/>
          </a:prstGeom>
          <a:solidFill>
            <a:schemeClr val="bg1">
              <a:lumMod val="75000"/>
            </a:schemeClr>
          </a:solidFill>
          <a:ln>
            <a:solidFill>
              <a:schemeClr val="accent2"/>
            </a:solidFill>
          </a:ln>
        </p:spPr>
        <p:style>
          <a:lnRef idx="0">
            <a:schemeClr val="accent2"/>
          </a:lnRef>
          <a:fillRef idx="3">
            <a:schemeClr val="accent2"/>
          </a:fillRef>
          <a:effectRef idx="3">
            <a:schemeClr val="accent2"/>
          </a:effectRef>
          <a:fontRef idx="minor">
            <a:schemeClr val="lt1"/>
          </a:fontRef>
        </p:style>
        <p:txBody>
          <a:bodyPr wrap="square" lIns="0" rIns="0" rtlCol="0" anchor="ctr" anchorCtr="0">
            <a:noAutofit/>
          </a:bodyPr>
          <a:lstStyle/>
          <a:p>
            <a:pPr algn="ctr"/>
            <a:r>
              <a:rPr lang="fr-FR" sz="900" b="1" dirty="0" smtClean="0">
                <a:solidFill>
                  <a:schemeClr val="accent2"/>
                </a:solidFill>
              </a:rPr>
              <a:t>Analyser le fonctionnement et la structure d’un objet</a:t>
            </a:r>
          </a:p>
        </p:txBody>
      </p:sp>
      <p:cxnSp>
        <p:nvCxnSpPr>
          <p:cNvPr id="203" name="Connecteur en angle 202"/>
          <p:cNvCxnSpPr>
            <a:stCxn id="62" idx="6"/>
            <a:endCxn id="171" idx="1"/>
          </p:cNvCxnSpPr>
          <p:nvPr/>
        </p:nvCxnSpPr>
        <p:spPr>
          <a:xfrm>
            <a:off x="6444032" y="2780840"/>
            <a:ext cx="927273" cy="3349862"/>
          </a:xfrm>
          <a:prstGeom prst="bentConnector3">
            <a:avLst>
              <a:gd name="adj1" fmla="val 50000"/>
            </a:avLst>
          </a:prstGeom>
          <a:ln w="88900">
            <a:solidFill>
              <a:schemeClr val="accent5"/>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64" name="ZoneTexte 63"/>
          <p:cNvSpPr txBox="1"/>
          <p:nvPr/>
        </p:nvSpPr>
        <p:spPr>
          <a:xfrm>
            <a:off x="4860032" y="4581128"/>
            <a:ext cx="1584000" cy="1584000"/>
          </a:xfrm>
          <a:prstGeom prst="ellipse">
            <a:avLst/>
          </a:prstGeom>
          <a:solidFill>
            <a:schemeClr val="accent2"/>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2">
                    <a:lumMod val="50000"/>
                  </a:schemeClr>
                </a:solidFill>
              </a:rPr>
              <a:t>La  </a:t>
            </a:r>
          </a:p>
          <a:p>
            <a:pPr algn="ctr"/>
            <a:r>
              <a:rPr lang="fr-FR" sz="1400" b="1" dirty="0" smtClean="0">
                <a:solidFill>
                  <a:schemeClr val="accent2">
                    <a:lumMod val="50000"/>
                  </a:schemeClr>
                </a:solidFill>
              </a:rPr>
              <a:t>modélisation</a:t>
            </a:r>
          </a:p>
          <a:p>
            <a:pPr algn="ctr"/>
            <a:r>
              <a:rPr lang="fr-FR" sz="1400" b="1" dirty="0" smtClean="0">
                <a:solidFill>
                  <a:schemeClr val="accent2">
                    <a:lumMod val="50000"/>
                  </a:schemeClr>
                </a:solidFill>
              </a:rPr>
              <a:t>et la simulation</a:t>
            </a:r>
          </a:p>
          <a:p>
            <a:pPr algn="ctr"/>
            <a:r>
              <a:rPr lang="fr-FR" sz="1400" b="1" dirty="0" smtClean="0">
                <a:solidFill>
                  <a:schemeClr val="accent2">
                    <a:lumMod val="50000"/>
                  </a:schemeClr>
                </a:solidFill>
              </a:rPr>
              <a:t>des objets et</a:t>
            </a:r>
          </a:p>
          <a:p>
            <a:pPr algn="ctr"/>
            <a:r>
              <a:rPr lang="fr-FR" sz="1400" b="1" dirty="0" smtClean="0">
                <a:solidFill>
                  <a:schemeClr val="accent2">
                    <a:lumMod val="50000"/>
                  </a:schemeClr>
                </a:solidFill>
              </a:rPr>
              <a:t>systèmes </a:t>
            </a:r>
          </a:p>
          <a:p>
            <a:pPr algn="ctr"/>
            <a:r>
              <a:rPr lang="fr-FR" sz="1400" b="1" dirty="0" smtClean="0">
                <a:solidFill>
                  <a:schemeClr val="accent2">
                    <a:lumMod val="50000"/>
                  </a:schemeClr>
                </a:solidFill>
              </a:rPr>
              <a:t>techniques</a:t>
            </a:r>
            <a:endParaRPr lang="fr-FR" sz="1400" b="1" dirty="0">
              <a:solidFill>
                <a:schemeClr val="accent2">
                  <a:lumMod val="50000"/>
                </a:schemeClr>
              </a:solidFill>
            </a:endParaRPr>
          </a:p>
        </p:txBody>
      </p:sp>
      <p:sp>
        <p:nvSpPr>
          <p:cNvPr id="75" name="ZoneTexte 74"/>
          <p:cNvSpPr txBox="1"/>
          <p:nvPr/>
        </p:nvSpPr>
        <p:spPr>
          <a:xfrm>
            <a:off x="4932032" y="4653128"/>
            <a:ext cx="1440000" cy="1440000"/>
          </a:xfrm>
          <a:prstGeom prst="ellipse">
            <a:avLst/>
          </a:prstGeom>
          <a:solidFill>
            <a:schemeClr val="accent2">
              <a:lumMod val="50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MSOST</a:t>
            </a:r>
            <a:endParaRPr lang="fr-FR" sz="2000" b="1" dirty="0">
              <a:solidFill>
                <a:schemeClr val="bg1">
                  <a:lumMod val="75000"/>
                </a:schemeClr>
              </a:solidFill>
            </a:endParaRPr>
          </a:p>
        </p:txBody>
      </p:sp>
      <p:pic>
        <p:nvPicPr>
          <p:cNvPr id="171" name="Image 170" descr="domaine_1.jpg"/>
          <p:cNvPicPr>
            <a:picLocks noChangeAspect="1"/>
          </p:cNvPicPr>
          <p:nvPr/>
        </p:nvPicPr>
        <p:blipFill>
          <a:blip r:embed="rId8" cstate="print"/>
          <a:stretch>
            <a:fillRect/>
          </a:stretch>
        </p:blipFill>
        <p:spPr>
          <a:xfrm>
            <a:off x="7371305" y="5500702"/>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5" name="Image 84" descr="logo_domaine_1.jpg"/>
          <p:cNvPicPr>
            <a:picLocks noChangeAspect="1"/>
          </p:cNvPicPr>
          <p:nvPr/>
        </p:nvPicPr>
        <p:blipFill>
          <a:blip r:embed="rId9" cstate="print"/>
          <a:stretch>
            <a:fillRect/>
          </a:stretch>
        </p:blipFill>
        <p:spPr>
          <a:xfrm>
            <a:off x="7371305" y="5590702"/>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53" name="Connecteur en angle 52"/>
          <p:cNvCxnSpPr>
            <a:stCxn id="73" idx="6"/>
            <a:endCxn id="86" idx="2"/>
          </p:cNvCxnSpPr>
          <p:nvPr/>
        </p:nvCxnSpPr>
        <p:spPr>
          <a:xfrm>
            <a:off x="6372032" y="2780840"/>
            <a:ext cx="986050" cy="1973978"/>
          </a:xfrm>
          <a:prstGeom prst="bentConnector3">
            <a:avLst>
              <a:gd name="adj1" fmla="val 50000"/>
            </a:avLst>
          </a:prstGeom>
          <a:ln w="88900">
            <a:solidFill>
              <a:schemeClr val="accent5"/>
            </a:solidFill>
            <a:headEnd type="none"/>
            <a:tailEnd type="triangle"/>
          </a:ln>
        </p:spPr>
        <p:style>
          <a:lnRef idx="3">
            <a:schemeClr val="accent1"/>
          </a:lnRef>
          <a:fillRef idx="0">
            <a:schemeClr val="accent1"/>
          </a:fillRef>
          <a:effectRef idx="2">
            <a:schemeClr val="accent1"/>
          </a:effectRef>
          <a:fontRef idx="minor">
            <a:schemeClr val="tx1"/>
          </a:fontRef>
        </p:style>
      </p:cxnSp>
      <p:sp>
        <p:nvSpPr>
          <p:cNvPr id="62" name="ZoneTexte 61"/>
          <p:cNvSpPr txBox="1"/>
          <p:nvPr/>
        </p:nvSpPr>
        <p:spPr>
          <a:xfrm>
            <a:off x="4860032" y="1988840"/>
            <a:ext cx="1584000" cy="1584000"/>
          </a:xfrm>
          <a:prstGeom prst="ellipse">
            <a:avLst/>
          </a:prstGeom>
          <a:solidFill>
            <a:schemeClr val="accent5"/>
          </a:solidFill>
        </p:spPr>
        <p:style>
          <a:lnRef idx="0">
            <a:schemeClr val="accent1"/>
          </a:lnRef>
          <a:fillRef idx="3">
            <a:schemeClr val="accent1"/>
          </a:fillRef>
          <a:effectRef idx="3">
            <a:schemeClr val="accent1"/>
          </a:effectRef>
          <a:fontRef idx="minor">
            <a:schemeClr val="lt1"/>
          </a:fontRef>
        </p:style>
        <p:txBody>
          <a:bodyPr wrap="none" lIns="0" rIns="0" rtlCol="0" anchor="ctr" anchorCtr="0">
            <a:noAutofit/>
          </a:bodyPr>
          <a:lstStyle/>
          <a:p>
            <a:pPr algn="ctr"/>
            <a:r>
              <a:rPr lang="fr-FR" sz="1400" b="1" dirty="0" smtClean="0">
                <a:solidFill>
                  <a:schemeClr val="accent5">
                    <a:lumMod val="50000"/>
                  </a:schemeClr>
                </a:solidFill>
              </a:rPr>
              <a:t>Les objets</a:t>
            </a:r>
          </a:p>
          <a:p>
            <a:pPr algn="ctr"/>
            <a:r>
              <a:rPr lang="fr-FR" sz="1400" b="1" dirty="0" smtClean="0">
                <a:solidFill>
                  <a:schemeClr val="accent5">
                    <a:lumMod val="50000"/>
                  </a:schemeClr>
                </a:solidFill>
              </a:rPr>
              <a:t>techniques,</a:t>
            </a:r>
          </a:p>
          <a:p>
            <a:pPr algn="ctr"/>
            <a:r>
              <a:rPr lang="fr-FR" sz="1400" b="1" dirty="0" smtClean="0">
                <a:solidFill>
                  <a:schemeClr val="accent5">
                    <a:lumMod val="50000"/>
                  </a:schemeClr>
                </a:solidFill>
              </a:rPr>
              <a:t>les services et</a:t>
            </a:r>
          </a:p>
          <a:p>
            <a:pPr algn="ctr"/>
            <a:r>
              <a:rPr lang="fr-FR" sz="1400" b="1" dirty="0" smtClean="0">
                <a:solidFill>
                  <a:schemeClr val="accent5">
                    <a:lumMod val="50000"/>
                  </a:schemeClr>
                </a:solidFill>
              </a:rPr>
              <a:t>les changements</a:t>
            </a:r>
          </a:p>
          <a:p>
            <a:pPr algn="ctr"/>
            <a:r>
              <a:rPr lang="fr-FR" sz="1400" b="1" dirty="0" smtClean="0">
                <a:solidFill>
                  <a:schemeClr val="accent5">
                    <a:lumMod val="50000"/>
                  </a:schemeClr>
                </a:solidFill>
              </a:rPr>
              <a:t>induits dans</a:t>
            </a:r>
          </a:p>
          <a:p>
            <a:pPr algn="ctr"/>
            <a:r>
              <a:rPr lang="fr-FR" sz="1400" b="1" dirty="0" smtClean="0">
                <a:solidFill>
                  <a:schemeClr val="accent5">
                    <a:lumMod val="50000"/>
                  </a:schemeClr>
                </a:solidFill>
              </a:rPr>
              <a:t>la société</a:t>
            </a:r>
          </a:p>
        </p:txBody>
      </p:sp>
      <p:sp>
        <p:nvSpPr>
          <p:cNvPr id="73" name="ZoneTexte 72"/>
          <p:cNvSpPr txBox="1"/>
          <p:nvPr/>
        </p:nvSpPr>
        <p:spPr>
          <a:xfrm>
            <a:off x="4932032" y="2060840"/>
            <a:ext cx="1440000" cy="1440000"/>
          </a:xfrm>
          <a:prstGeom prst="ellipse">
            <a:avLst/>
          </a:prstGeom>
          <a:solidFill>
            <a:schemeClr val="accent1">
              <a:lumMod val="75000"/>
            </a:schemeClr>
          </a:solidFill>
          <a:ln w="63500">
            <a:solidFill>
              <a:schemeClr val="bg1">
                <a:lumMod val="75000"/>
              </a:schemeClr>
            </a:solidFill>
          </a:ln>
        </p:spPr>
        <p:style>
          <a:lnRef idx="0">
            <a:schemeClr val="accent6"/>
          </a:lnRef>
          <a:fillRef idx="1002">
            <a:schemeClr val="lt1"/>
          </a:fillRef>
          <a:effectRef idx="3">
            <a:schemeClr val="accent6"/>
          </a:effectRef>
          <a:fontRef idx="minor">
            <a:schemeClr val="lt1"/>
          </a:fontRef>
        </p:style>
        <p:txBody>
          <a:bodyPr wrap="none" lIns="36000" tIns="36000" rIns="0" bIns="36000" rtlCol="0" anchor="ctr">
            <a:spAutoFit/>
          </a:bodyPr>
          <a:lstStyle/>
          <a:p>
            <a:pPr algn="ctr"/>
            <a:r>
              <a:rPr lang="fr-FR" sz="2000" b="1" dirty="0" smtClean="0">
                <a:solidFill>
                  <a:schemeClr val="bg1">
                    <a:lumMod val="75000"/>
                  </a:schemeClr>
                </a:solidFill>
              </a:rPr>
              <a:t>OTSCIS</a:t>
            </a:r>
            <a:endParaRPr lang="fr-FR" sz="2000" b="1" dirty="0">
              <a:solidFill>
                <a:schemeClr val="bg1">
                  <a:lumMod val="75000"/>
                </a:schemeClr>
              </a:solidFill>
            </a:endParaRPr>
          </a:p>
        </p:txBody>
      </p:sp>
      <p:cxnSp>
        <p:nvCxnSpPr>
          <p:cNvPr id="189" name="Connecteur en angle 188"/>
          <p:cNvCxnSpPr>
            <a:stCxn id="75" idx="6"/>
            <a:endCxn id="86" idx="2"/>
          </p:cNvCxnSpPr>
          <p:nvPr/>
        </p:nvCxnSpPr>
        <p:spPr>
          <a:xfrm flipV="1">
            <a:off x="6372032" y="4754818"/>
            <a:ext cx="986050" cy="618310"/>
          </a:xfrm>
          <a:prstGeom prst="bentConnector3">
            <a:avLst>
              <a:gd name="adj1" fmla="val 50000"/>
            </a:avLst>
          </a:prstGeom>
          <a:ln w="63500">
            <a:solidFill>
              <a:schemeClr val="accent2"/>
            </a:solidFill>
            <a:headEnd type="none"/>
            <a:tailEnd type="triangle"/>
          </a:ln>
        </p:spPr>
        <p:style>
          <a:lnRef idx="3">
            <a:schemeClr val="accent1"/>
          </a:lnRef>
          <a:fillRef idx="0">
            <a:schemeClr val="accent1"/>
          </a:fillRef>
          <a:effectRef idx="2">
            <a:schemeClr val="accent1"/>
          </a:effectRef>
          <a:fontRef idx="minor">
            <a:schemeClr val="tx1"/>
          </a:fontRef>
        </p:style>
      </p:cxnSp>
      <p:pic>
        <p:nvPicPr>
          <p:cNvPr id="177" name="Image 176" descr="domaine_2.jpg"/>
          <p:cNvPicPr>
            <a:picLocks noChangeAspect="1"/>
          </p:cNvPicPr>
          <p:nvPr/>
        </p:nvPicPr>
        <p:blipFill>
          <a:blip r:embed="rId10" cstate="print"/>
          <a:stretch>
            <a:fillRect/>
          </a:stretch>
        </p:blipFill>
        <p:spPr>
          <a:xfrm>
            <a:off x="7358082" y="4124818"/>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6" name="Image 85" descr="logo_domaine_2.jpg"/>
          <p:cNvPicPr>
            <a:picLocks noChangeAspect="1"/>
          </p:cNvPicPr>
          <p:nvPr/>
        </p:nvPicPr>
        <p:blipFill>
          <a:blip r:embed="rId11" cstate="print"/>
          <a:stretch>
            <a:fillRect/>
          </a:stretch>
        </p:blipFill>
        <p:spPr>
          <a:xfrm>
            <a:off x="7358082" y="4214818"/>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73" name="Image 172" descr="domaine_4.jpg"/>
          <p:cNvPicPr>
            <a:picLocks noChangeAspect="1"/>
          </p:cNvPicPr>
          <p:nvPr/>
        </p:nvPicPr>
        <p:blipFill>
          <a:blip r:embed="rId12" cstate="print"/>
          <a:stretch>
            <a:fillRect/>
          </a:stretch>
        </p:blipFill>
        <p:spPr>
          <a:xfrm>
            <a:off x="7358082" y="1428736"/>
            <a:ext cx="1629851" cy="126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87" name="Connecteur en angle 186"/>
          <p:cNvCxnSpPr>
            <a:stCxn id="75" idx="6"/>
            <a:endCxn id="88" idx="2"/>
          </p:cNvCxnSpPr>
          <p:nvPr/>
        </p:nvCxnSpPr>
        <p:spPr>
          <a:xfrm flipV="1">
            <a:off x="6372032" y="2058736"/>
            <a:ext cx="986050" cy="3314392"/>
          </a:xfrm>
          <a:prstGeom prst="bentConnector3">
            <a:avLst>
              <a:gd name="adj1" fmla="val 50000"/>
            </a:avLst>
          </a:prstGeom>
          <a:ln w="63500">
            <a:solidFill>
              <a:schemeClr val="accent2"/>
            </a:solidFill>
            <a:headEnd type="none"/>
            <a:tailEnd type="triangle"/>
          </a:ln>
        </p:spPr>
        <p:style>
          <a:lnRef idx="3">
            <a:schemeClr val="accent1"/>
          </a:lnRef>
          <a:fillRef idx="0">
            <a:schemeClr val="accent1"/>
          </a:fillRef>
          <a:effectRef idx="2">
            <a:schemeClr val="accent1"/>
          </a:effectRef>
          <a:fontRef idx="minor">
            <a:schemeClr val="tx1"/>
          </a:fontRef>
        </p:style>
      </p:cxnSp>
      <p:pic>
        <p:nvPicPr>
          <p:cNvPr id="88" name="Image 87" descr="logo_domaine_4.jpg"/>
          <p:cNvPicPr>
            <a:picLocks noChangeAspect="1"/>
          </p:cNvPicPr>
          <p:nvPr/>
        </p:nvPicPr>
        <p:blipFill>
          <a:blip r:embed="rId13" cstate="print"/>
          <a:stretch>
            <a:fillRect/>
          </a:stretch>
        </p:blipFill>
        <p:spPr>
          <a:xfrm>
            <a:off x="7358082" y="1518736"/>
            <a:ext cx="1080000" cy="1080000"/>
          </a:xfrm>
          <a:prstGeom prst="ellipse">
            <a:avLst/>
          </a:prstGeom>
          <a:ln w="190500" cap="rnd">
            <a:solidFill>
              <a:schemeClr val="bg1">
                <a:lumMod val="8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2000"/>
                                        <p:tgtEl>
                                          <p:spTgt spid="12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2000"/>
                                        <p:tgtEl>
                                          <p:spTgt spid="21"/>
                                        </p:tgtEl>
                                      </p:cBhvr>
                                    </p:animEffect>
                                  </p:childTnLst>
                                </p:cTn>
                              </p:par>
                            </p:childTnLst>
                          </p:cTn>
                        </p:par>
                        <p:par>
                          <p:cTn id="15" fill="hold">
                            <p:stCondLst>
                              <p:cond delay="2500"/>
                            </p:stCondLst>
                            <p:childTnLst>
                              <p:par>
                                <p:cTn id="16" presetID="10" presetClass="entr" presetSubtype="0" fill="hold" nodeType="after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fade">
                                      <p:cBhvr>
                                        <p:cTn id="18" dur="2000"/>
                                        <p:tgtEl>
                                          <p:spTgt spid="133"/>
                                        </p:tgtEl>
                                      </p:cBhvr>
                                    </p:animEffect>
                                  </p:childTnLst>
                                </p:cTn>
                              </p:par>
                              <p:par>
                                <p:cTn id="19" presetID="10" presetClass="entr" presetSubtype="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2000"/>
                                        <p:tgtEl>
                                          <p:spTgt spid="130"/>
                                        </p:tgtEl>
                                      </p:cBhvr>
                                    </p:animEffect>
                                  </p:childTnLst>
                                </p:cTn>
                              </p:par>
                              <p:par>
                                <p:cTn id="22" presetID="10" presetClass="entr" presetSubtype="0" fill="hold" nodeType="withEffect">
                                  <p:stCondLst>
                                    <p:cond delay="0"/>
                                  </p:stCondLst>
                                  <p:childTnLst>
                                    <p:set>
                                      <p:cBhvr>
                                        <p:cTn id="23" dur="1" fill="hold">
                                          <p:stCondLst>
                                            <p:cond delay="0"/>
                                          </p:stCondLst>
                                        </p:cTn>
                                        <p:tgtEl>
                                          <p:spTgt spid="135"/>
                                        </p:tgtEl>
                                        <p:attrNameLst>
                                          <p:attrName>style.visibility</p:attrName>
                                        </p:attrNameLst>
                                      </p:cBhvr>
                                      <p:to>
                                        <p:strVal val="visible"/>
                                      </p:to>
                                    </p:set>
                                    <p:animEffect transition="in" filter="fade">
                                      <p:cBhvr>
                                        <p:cTn id="24" dur="2000"/>
                                        <p:tgtEl>
                                          <p:spTgt spid="13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20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2000"/>
                                        <p:tgtEl>
                                          <p:spTgt spid="4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fade">
                                      <p:cBhvr>
                                        <p:cTn id="38" dur="2000"/>
                                        <p:tgtEl>
                                          <p:spTgt spid="14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20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fade">
                                      <p:cBhvr>
                                        <p:cTn id="44" dur="2000"/>
                                        <p:tgtEl>
                                          <p:spTgt spid="152"/>
                                        </p:tgtEl>
                                      </p:cBhvr>
                                    </p:animEffect>
                                  </p:childTnLst>
                                </p:cTn>
                              </p:par>
                              <p:par>
                                <p:cTn id="45" presetID="10" presetClass="entr" presetSubtype="0" fill="hold" nodeType="withEffect">
                                  <p:stCondLst>
                                    <p:cond delay="0"/>
                                  </p:stCondLst>
                                  <p:childTnLst>
                                    <p:set>
                                      <p:cBhvr>
                                        <p:cTn id="46" dur="1" fill="hold">
                                          <p:stCondLst>
                                            <p:cond delay="0"/>
                                          </p:stCondLst>
                                        </p:cTn>
                                        <p:tgtEl>
                                          <p:spTgt spid="154"/>
                                        </p:tgtEl>
                                        <p:attrNameLst>
                                          <p:attrName>style.visibility</p:attrName>
                                        </p:attrNameLst>
                                      </p:cBhvr>
                                      <p:to>
                                        <p:strVal val="visible"/>
                                      </p:to>
                                    </p:set>
                                    <p:animEffect transition="in" filter="fade">
                                      <p:cBhvr>
                                        <p:cTn id="47" dur="2000"/>
                                        <p:tgtEl>
                                          <p:spTgt spid="15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2000"/>
                                        <p:tgtEl>
                                          <p:spTgt spid="73"/>
                                        </p:tgtEl>
                                      </p:cBhvr>
                                    </p:animEffect>
                                  </p:childTnLst>
                                </p:cTn>
                              </p:par>
                            </p:childTnLst>
                          </p:cTn>
                        </p:par>
                        <p:par>
                          <p:cTn id="51" fill="hold">
                            <p:stCondLst>
                              <p:cond delay="2000"/>
                            </p:stCondLst>
                            <p:childTnLst>
                              <p:par>
                                <p:cTn id="52" presetID="10" presetClass="exit" presetSubtype="0" fill="hold" grpId="1" nodeType="afterEffect">
                                  <p:stCondLst>
                                    <p:cond delay="0"/>
                                  </p:stCondLst>
                                  <p:childTnLst>
                                    <p:animEffect transition="out" filter="fade">
                                      <p:cBhvr>
                                        <p:cTn id="53" dur="2000"/>
                                        <p:tgtEl>
                                          <p:spTgt spid="73"/>
                                        </p:tgtEl>
                                      </p:cBhvr>
                                    </p:animEffect>
                                    <p:set>
                                      <p:cBhvr>
                                        <p:cTn id="54" dur="1" fill="hold">
                                          <p:stCondLst>
                                            <p:cond delay="1999"/>
                                          </p:stCondLst>
                                        </p:cTn>
                                        <p:tgtEl>
                                          <p:spTgt spid="73"/>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2000"/>
                                        <p:tgtEl>
                                          <p:spTgt spid="77"/>
                                        </p:tgtEl>
                                      </p:cBhvr>
                                    </p:animEffect>
                                    <p:set>
                                      <p:cBhvr>
                                        <p:cTn id="57" dur="1" fill="hold">
                                          <p:stCondLst>
                                            <p:cond delay="1999"/>
                                          </p:stCondLst>
                                        </p:cTn>
                                        <p:tgtEl>
                                          <p:spTgt spid="77"/>
                                        </p:tgtEl>
                                        <p:attrNameLst>
                                          <p:attrName>style.visibility</p:attrName>
                                        </p:attrNameLst>
                                      </p:cBhvr>
                                      <p:to>
                                        <p:strVal val="hidden"/>
                                      </p:to>
                                    </p:se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2000"/>
                                        <p:tgtEl>
                                          <p:spTgt spid="6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2000"/>
                                        <p:tgtEl>
                                          <p:spTgt spid="62"/>
                                        </p:tgtEl>
                                      </p:cBhvr>
                                    </p:animEffect>
                                  </p:childTnLst>
                                </p:cTn>
                              </p:par>
                            </p:childTnLst>
                          </p:cTn>
                        </p:par>
                        <p:par>
                          <p:cTn id="65" fill="hold">
                            <p:stCondLst>
                              <p:cond delay="6000"/>
                            </p:stCondLst>
                            <p:childTnLst>
                              <p:par>
                                <p:cTn id="66" presetID="10" presetClass="entr" presetSubtype="0" fill="hold" nodeType="afterEffect">
                                  <p:stCondLst>
                                    <p:cond delay="0"/>
                                  </p:stCondLst>
                                  <p:childTnLst>
                                    <p:set>
                                      <p:cBhvr>
                                        <p:cTn id="67" dur="1" fill="hold">
                                          <p:stCondLst>
                                            <p:cond delay="0"/>
                                          </p:stCondLst>
                                        </p:cTn>
                                        <p:tgtEl>
                                          <p:spTgt spid="179"/>
                                        </p:tgtEl>
                                        <p:attrNameLst>
                                          <p:attrName>style.visibility</p:attrName>
                                        </p:attrNameLst>
                                      </p:cBhvr>
                                      <p:to>
                                        <p:strVal val="visible"/>
                                      </p:to>
                                    </p:set>
                                    <p:animEffect transition="in" filter="fade">
                                      <p:cBhvr>
                                        <p:cTn id="68" dur="2000"/>
                                        <p:tgtEl>
                                          <p:spTgt spid="179"/>
                                        </p:tgtEl>
                                      </p:cBhvr>
                                    </p:animEffect>
                                  </p:childTnLst>
                                </p:cTn>
                              </p:par>
                              <p:par>
                                <p:cTn id="69" presetID="10" presetClass="entr" presetSubtype="0" fill="hold" nodeType="with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fade">
                                      <p:cBhvr>
                                        <p:cTn id="71" dur="2000"/>
                                        <p:tgtEl>
                                          <p:spTgt spid="181"/>
                                        </p:tgtEl>
                                      </p:cBhvr>
                                    </p:animEffect>
                                  </p:childTnLst>
                                </p:cTn>
                              </p:par>
                              <p:par>
                                <p:cTn id="72" presetID="10" presetClass="entr" presetSubtype="0" fill="hold"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2000"/>
                                        <p:tgtEl>
                                          <p:spTgt spid="53"/>
                                        </p:tgtEl>
                                      </p:cBhvr>
                                    </p:animEffect>
                                  </p:childTnLst>
                                </p:cTn>
                              </p:par>
                              <p:par>
                                <p:cTn id="75" presetID="10" presetClass="entr" presetSubtype="0" fill="hold" nodeType="withEffect">
                                  <p:stCondLst>
                                    <p:cond delay="0"/>
                                  </p:stCondLst>
                                  <p:childTnLst>
                                    <p:set>
                                      <p:cBhvr>
                                        <p:cTn id="76" dur="1" fill="hold">
                                          <p:stCondLst>
                                            <p:cond delay="0"/>
                                          </p:stCondLst>
                                        </p:cTn>
                                        <p:tgtEl>
                                          <p:spTgt spid="203"/>
                                        </p:tgtEl>
                                        <p:attrNameLst>
                                          <p:attrName>style.visibility</p:attrName>
                                        </p:attrNameLst>
                                      </p:cBhvr>
                                      <p:to>
                                        <p:strVal val="visible"/>
                                      </p:to>
                                    </p:set>
                                    <p:animEffect transition="in" filter="fade">
                                      <p:cBhvr>
                                        <p:cTn id="77" dur="2000"/>
                                        <p:tgtEl>
                                          <p:spTgt spid="203"/>
                                        </p:tgtEl>
                                      </p:cBhvr>
                                    </p:animEffect>
                                  </p:childTnLst>
                                </p:cTn>
                              </p:par>
                              <p:par>
                                <p:cTn id="78" presetID="10" presetClass="entr" presetSubtype="0" fill="hold" nodeType="withEffect">
                                  <p:stCondLst>
                                    <p:cond delay="0"/>
                                  </p:stCondLst>
                                  <p:childTnLst>
                                    <p:set>
                                      <p:cBhvr>
                                        <p:cTn id="79" dur="1" fill="hold">
                                          <p:stCondLst>
                                            <p:cond delay="0"/>
                                          </p:stCondLst>
                                        </p:cTn>
                                        <p:tgtEl>
                                          <p:spTgt spid="86"/>
                                        </p:tgtEl>
                                        <p:attrNameLst>
                                          <p:attrName>style.visibility</p:attrName>
                                        </p:attrNameLst>
                                      </p:cBhvr>
                                      <p:to>
                                        <p:strVal val="visible"/>
                                      </p:to>
                                    </p:set>
                                    <p:animEffect transition="in" filter="fade">
                                      <p:cBhvr>
                                        <p:cTn id="80" dur="2000"/>
                                        <p:tgtEl>
                                          <p:spTgt spid="86"/>
                                        </p:tgtEl>
                                      </p:cBhvr>
                                    </p:animEffect>
                                  </p:childTnLst>
                                </p:cTn>
                              </p:par>
                              <p:par>
                                <p:cTn id="81" presetID="10" presetClass="entr" presetSubtype="0" fill="hold" nodeType="with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2000"/>
                                        <p:tgtEl>
                                          <p:spTgt spid="85"/>
                                        </p:tgtEl>
                                      </p:cBhvr>
                                    </p:animEffect>
                                  </p:childTnLst>
                                </p:cTn>
                              </p:par>
                              <p:par>
                                <p:cTn id="84" presetID="10" presetClass="entr" presetSubtype="0" fill="hold" nodeType="withEffect">
                                  <p:stCondLst>
                                    <p:cond delay="0"/>
                                  </p:stCondLst>
                                  <p:childTnLst>
                                    <p:set>
                                      <p:cBhvr>
                                        <p:cTn id="85" dur="1" fill="hold">
                                          <p:stCondLst>
                                            <p:cond delay="0"/>
                                          </p:stCondLst>
                                        </p:cTn>
                                        <p:tgtEl>
                                          <p:spTgt spid="87"/>
                                        </p:tgtEl>
                                        <p:attrNameLst>
                                          <p:attrName>style.visibility</p:attrName>
                                        </p:attrNameLst>
                                      </p:cBhvr>
                                      <p:to>
                                        <p:strVal val="visible"/>
                                      </p:to>
                                    </p:set>
                                    <p:animEffect transition="in" filter="fade">
                                      <p:cBhvr>
                                        <p:cTn id="86" dur="2000"/>
                                        <p:tgtEl>
                                          <p:spTgt spid="87"/>
                                        </p:tgtEl>
                                      </p:cBhvr>
                                    </p:animEffect>
                                  </p:childTnLst>
                                </p:cTn>
                              </p:par>
                              <p:par>
                                <p:cTn id="87" presetID="10" presetClass="entr" presetSubtype="0" fill="hold"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2000"/>
                                        <p:tgtEl>
                                          <p:spTgt spid="89"/>
                                        </p:tgtEl>
                                      </p:cBhvr>
                                    </p:animEffect>
                                  </p:childTnLst>
                                </p:cTn>
                              </p:par>
                            </p:childTnLst>
                          </p:cTn>
                        </p:par>
                        <p:par>
                          <p:cTn id="90" fill="hold">
                            <p:stCondLst>
                              <p:cond delay="8000"/>
                            </p:stCondLst>
                            <p:childTnLst>
                              <p:par>
                                <p:cTn id="91" presetID="10" presetClass="exit" presetSubtype="0" fill="hold" nodeType="afterEffect">
                                  <p:stCondLst>
                                    <p:cond delay="0"/>
                                  </p:stCondLst>
                                  <p:childTnLst>
                                    <p:animEffect transition="out" filter="fade">
                                      <p:cBhvr>
                                        <p:cTn id="92" dur="2000"/>
                                        <p:tgtEl>
                                          <p:spTgt spid="89"/>
                                        </p:tgtEl>
                                      </p:cBhvr>
                                    </p:animEffect>
                                    <p:set>
                                      <p:cBhvr>
                                        <p:cTn id="93" dur="1" fill="hold">
                                          <p:stCondLst>
                                            <p:cond delay="1999"/>
                                          </p:stCondLst>
                                        </p:cTn>
                                        <p:tgtEl>
                                          <p:spTgt spid="89"/>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2000"/>
                                        <p:tgtEl>
                                          <p:spTgt spid="87"/>
                                        </p:tgtEl>
                                      </p:cBhvr>
                                    </p:animEffect>
                                    <p:set>
                                      <p:cBhvr>
                                        <p:cTn id="96" dur="1" fill="hold">
                                          <p:stCondLst>
                                            <p:cond delay="1999"/>
                                          </p:stCondLst>
                                        </p:cTn>
                                        <p:tgtEl>
                                          <p:spTgt spid="87"/>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85"/>
                                        </p:tgtEl>
                                      </p:cBhvr>
                                    </p:animEffect>
                                    <p:set>
                                      <p:cBhvr>
                                        <p:cTn id="99" dur="1" fill="hold">
                                          <p:stCondLst>
                                            <p:cond delay="1999"/>
                                          </p:stCondLst>
                                        </p:cTn>
                                        <p:tgtEl>
                                          <p:spTgt spid="8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2000"/>
                                        <p:tgtEl>
                                          <p:spTgt spid="86"/>
                                        </p:tgtEl>
                                      </p:cBhvr>
                                    </p:animEffect>
                                    <p:set>
                                      <p:cBhvr>
                                        <p:cTn id="102" dur="1" fill="hold">
                                          <p:stCondLst>
                                            <p:cond delay="1999"/>
                                          </p:stCondLst>
                                        </p:cTn>
                                        <p:tgtEl>
                                          <p:spTgt spid="86"/>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4"/>
                                        </p:tgtEl>
                                        <p:attrNameLst>
                                          <p:attrName>style.visibility</p:attrName>
                                        </p:attrNameLst>
                                      </p:cBhvr>
                                      <p:to>
                                        <p:strVal val="visible"/>
                                      </p:to>
                                    </p:set>
                                    <p:animEffect transition="in" filter="fade">
                                      <p:cBhvr>
                                        <p:cTn id="105" dur="2000"/>
                                        <p:tgtEl>
                                          <p:spTgt spid="174"/>
                                        </p:tgtEl>
                                      </p:cBhvr>
                                    </p:animEffect>
                                  </p:childTnLst>
                                </p:cTn>
                              </p:par>
                              <p:par>
                                <p:cTn id="106" presetID="10" presetClass="entr" presetSubtype="0" fill="hold" nodeType="withEffect">
                                  <p:stCondLst>
                                    <p:cond delay="0"/>
                                  </p:stCondLst>
                                  <p:childTnLst>
                                    <p:set>
                                      <p:cBhvr>
                                        <p:cTn id="107" dur="1" fill="hold">
                                          <p:stCondLst>
                                            <p:cond delay="0"/>
                                          </p:stCondLst>
                                        </p:cTn>
                                        <p:tgtEl>
                                          <p:spTgt spid="172"/>
                                        </p:tgtEl>
                                        <p:attrNameLst>
                                          <p:attrName>style.visibility</p:attrName>
                                        </p:attrNameLst>
                                      </p:cBhvr>
                                      <p:to>
                                        <p:strVal val="visible"/>
                                      </p:to>
                                    </p:set>
                                    <p:animEffect transition="in" filter="fade">
                                      <p:cBhvr>
                                        <p:cTn id="108" dur="2000"/>
                                        <p:tgtEl>
                                          <p:spTgt spid="172"/>
                                        </p:tgtEl>
                                      </p:cBhvr>
                                    </p:animEffect>
                                  </p:childTnLst>
                                </p:cTn>
                              </p:par>
                              <p:par>
                                <p:cTn id="109" presetID="10" presetClass="entr" presetSubtype="0" fill="hold" nodeType="withEffect">
                                  <p:stCondLst>
                                    <p:cond delay="0"/>
                                  </p:stCondLst>
                                  <p:childTnLst>
                                    <p:set>
                                      <p:cBhvr>
                                        <p:cTn id="110" dur="1" fill="hold">
                                          <p:stCondLst>
                                            <p:cond delay="0"/>
                                          </p:stCondLst>
                                        </p:cTn>
                                        <p:tgtEl>
                                          <p:spTgt spid="171"/>
                                        </p:tgtEl>
                                        <p:attrNameLst>
                                          <p:attrName>style.visibility</p:attrName>
                                        </p:attrNameLst>
                                      </p:cBhvr>
                                      <p:to>
                                        <p:strVal val="visible"/>
                                      </p:to>
                                    </p:set>
                                    <p:animEffect transition="in" filter="fade">
                                      <p:cBhvr>
                                        <p:cTn id="111" dur="2000"/>
                                        <p:tgtEl>
                                          <p:spTgt spid="171"/>
                                        </p:tgtEl>
                                      </p:cBhvr>
                                    </p:animEffect>
                                  </p:childTnLst>
                                </p:cTn>
                              </p:par>
                              <p:par>
                                <p:cTn id="112" presetID="10" presetClass="entr" presetSubtype="0" fill="hold" nodeType="withEffect">
                                  <p:stCondLst>
                                    <p:cond delay="0"/>
                                  </p:stCondLst>
                                  <p:childTnLst>
                                    <p:set>
                                      <p:cBhvr>
                                        <p:cTn id="113" dur="1" fill="hold">
                                          <p:stCondLst>
                                            <p:cond delay="0"/>
                                          </p:stCondLst>
                                        </p:cTn>
                                        <p:tgtEl>
                                          <p:spTgt spid="177"/>
                                        </p:tgtEl>
                                        <p:attrNameLst>
                                          <p:attrName>style.visibility</p:attrName>
                                        </p:attrNameLst>
                                      </p:cBhvr>
                                      <p:to>
                                        <p:strVal val="visible"/>
                                      </p:to>
                                    </p:set>
                                    <p:animEffect transition="in" filter="fade">
                                      <p:cBhvr>
                                        <p:cTn id="114" dur="2000"/>
                                        <p:tgtEl>
                                          <p:spTgt spid="177"/>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nodeType="clickEffect">
                                  <p:stCondLst>
                                    <p:cond delay="0"/>
                                  </p:stCondLst>
                                  <p:childTnLst>
                                    <p:animEffect transition="out" filter="fade">
                                      <p:cBhvr>
                                        <p:cTn id="118" dur="2000"/>
                                        <p:tgtEl>
                                          <p:spTgt spid="179"/>
                                        </p:tgtEl>
                                      </p:cBhvr>
                                    </p:animEffect>
                                    <p:set>
                                      <p:cBhvr>
                                        <p:cTn id="119" dur="1" fill="hold">
                                          <p:stCondLst>
                                            <p:cond delay="1999"/>
                                          </p:stCondLst>
                                        </p:cTn>
                                        <p:tgtEl>
                                          <p:spTgt spid="179"/>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2000"/>
                                        <p:tgtEl>
                                          <p:spTgt spid="203"/>
                                        </p:tgtEl>
                                      </p:cBhvr>
                                    </p:animEffect>
                                    <p:set>
                                      <p:cBhvr>
                                        <p:cTn id="122" dur="1" fill="hold">
                                          <p:stCondLst>
                                            <p:cond delay="1999"/>
                                          </p:stCondLst>
                                        </p:cTn>
                                        <p:tgtEl>
                                          <p:spTgt spid="203"/>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53"/>
                                        </p:tgtEl>
                                      </p:cBhvr>
                                    </p:animEffect>
                                    <p:set>
                                      <p:cBhvr>
                                        <p:cTn id="125" dur="1" fill="hold">
                                          <p:stCondLst>
                                            <p:cond delay="1999"/>
                                          </p:stCondLst>
                                        </p:cTn>
                                        <p:tgtEl>
                                          <p:spTgt spid="53"/>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181"/>
                                        </p:tgtEl>
                                      </p:cBhvr>
                                    </p:animEffect>
                                    <p:set>
                                      <p:cBhvr>
                                        <p:cTn id="128" dur="1" fill="hold">
                                          <p:stCondLst>
                                            <p:cond delay="1999"/>
                                          </p:stCondLst>
                                        </p:cTn>
                                        <p:tgtEl>
                                          <p:spTgt spid="181"/>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0"/>
                                        <p:tgtEl>
                                          <p:spTgt spid="123"/>
                                        </p:tgtEl>
                                      </p:cBhvr>
                                    </p:animEffect>
                                    <p:set>
                                      <p:cBhvr>
                                        <p:cTn id="131" dur="1" fill="hold">
                                          <p:stCondLst>
                                            <p:cond delay="1999"/>
                                          </p:stCondLst>
                                        </p:cTn>
                                        <p:tgtEl>
                                          <p:spTgt spid="123"/>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2000"/>
                                        <p:tgtEl>
                                          <p:spTgt spid="130"/>
                                        </p:tgtEl>
                                      </p:cBhvr>
                                    </p:animEffect>
                                    <p:set>
                                      <p:cBhvr>
                                        <p:cTn id="134" dur="1" fill="hold">
                                          <p:stCondLst>
                                            <p:cond delay="1999"/>
                                          </p:stCondLst>
                                        </p:cTn>
                                        <p:tgtEl>
                                          <p:spTgt spid="130"/>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2000"/>
                                        <p:tgtEl>
                                          <p:spTgt spid="133"/>
                                        </p:tgtEl>
                                      </p:cBhvr>
                                    </p:animEffect>
                                    <p:set>
                                      <p:cBhvr>
                                        <p:cTn id="137" dur="1" fill="hold">
                                          <p:stCondLst>
                                            <p:cond delay="1999"/>
                                          </p:stCondLst>
                                        </p:cTn>
                                        <p:tgtEl>
                                          <p:spTgt spid="133"/>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2000"/>
                                        <p:tgtEl>
                                          <p:spTgt spid="135"/>
                                        </p:tgtEl>
                                      </p:cBhvr>
                                    </p:animEffect>
                                    <p:set>
                                      <p:cBhvr>
                                        <p:cTn id="140" dur="1" fill="hold">
                                          <p:stCondLst>
                                            <p:cond delay="1999"/>
                                          </p:stCondLst>
                                        </p:cTn>
                                        <p:tgtEl>
                                          <p:spTgt spid="135"/>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2000"/>
                                        <p:tgtEl>
                                          <p:spTgt spid="148"/>
                                        </p:tgtEl>
                                      </p:cBhvr>
                                    </p:animEffect>
                                    <p:set>
                                      <p:cBhvr>
                                        <p:cTn id="143" dur="1" fill="hold">
                                          <p:stCondLst>
                                            <p:cond delay="1999"/>
                                          </p:stCondLst>
                                        </p:cTn>
                                        <p:tgtEl>
                                          <p:spTgt spid="148"/>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2000"/>
                                        <p:tgtEl>
                                          <p:spTgt spid="152"/>
                                        </p:tgtEl>
                                      </p:cBhvr>
                                    </p:animEffect>
                                    <p:set>
                                      <p:cBhvr>
                                        <p:cTn id="146" dur="1" fill="hold">
                                          <p:stCondLst>
                                            <p:cond delay="1999"/>
                                          </p:stCondLst>
                                        </p:cTn>
                                        <p:tgtEl>
                                          <p:spTgt spid="152"/>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2000"/>
                                        <p:tgtEl>
                                          <p:spTgt spid="154"/>
                                        </p:tgtEl>
                                      </p:cBhvr>
                                    </p:animEffect>
                                    <p:set>
                                      <p:cBhvr>
                                        <p:cTn id="149" dur="1" fill="hold">
                                          <p:stCondLst>
                                            <p:cond delay="1999"/>
                                          </p:stCondLst>
                                        </p:cTn>
                                        <p:tgtEl>
                                          <p:spTgt spid="154"/>
                                        </p:tgtEl>
                                        <p:attrNameLst>
                                          <p:attrName>style.visibility</p:attrName>
                                        </p:attrNameLst>
                                      </p:cBhvr>
                                      <p:to>
                                        <p:strVal val="hidden"/>
                                      </p:to>
                                    </p:set>
                                  </p:childTnLst>
                                </p:cTn>
                              </p:par>
                              <p:par>
                                <p:cTn id="150" presetID="10" presetClass="exit" presetSubtype="0" fill="hold" grpId="1" nodeType="withEffect">
                                  <p:stCondLst>
                                    <p:cond delay="0"/>
                                  </p:stCondLst>
                                  <p:childTnLst>
                                    <p:animEffect transition="out" filter="fade">
                                      <p:cBhvr>
                                        <p:cTn id="151" dur="2000"/>
                                        <p:tgtEl>
                                          <p:spTgt spid="21"/>
                                        </p:tgtEl>
                                      </p:cBhvr>
                                    </p:animEffect>
                                    <p:set>
                                      <p:cBhvr>
                                        <p:cTn id="152" dur="1" fill="hold">
                                          <p:stCondLst>
                                            <p:cond delay="1999"/>
                                          </p:stCondLst>
                                        </p:cTn>
                                        <p:tgtEl>
                                          <p:spTgt spid="21"/>
                                        </p:tgtEl>
                                        <p:attrNameLst>
                                          <p:attrName>style.visibility</p:attrName>
                                        </p:attrNameLst>
                                      </p:cBhvr>
                                      <p:to>
                                        <p:strVal val="hidden"/>
                                      </p:to>
                                    </p:set>
                                  </p:childTnLst>
                                </p:cTn>
                              </p:par>
                              <p:par>
                                <p:cTn id="153" presetID="10" presetClass="exit" presetSubtype="0" fill="hold" grpId="1" nodeType="withEffect">
                                  <p:stCondLst>
                                    <p:cond delay="0"/>
                                  </p:stCondLst>
                                  <p:childTnLst>
                                    <p:animEffect transition="out" filter="fade">
                                      <p:cBhvr>
                                        <p:cTn id="154" dur="2000"/>
                                        <p:tgtEl>
                                          <p:spTgt spid="48"/>
                                        </p:tgtEl>
                                      </p:cBhvr>
                                    </p:animEffect>
                                    <p:set>
                                      <p:cBhvr>
                                        <p:cTn id="155" dur="1" fill="hold">
                                          <p:stCondLst>
                                            <p:cond delay="1999"/>
                                          </p:stCondLst>
                                        </p:cTn>
                                        <p:tgtEl>
                                          <p:spTgt spid="48"/>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2000"/>
                                        <p:tgtEl>
                                          <p:spTgt spid="50"/>
                                        </p:tgtEl>
                                      </p:cBhvr>
                                    </p:animEffect>
                                    <p:set>
                                      <p:cBhvr>
                                        <p:cTn id="158" dur="1" fill="hold">
                                          <p:stCondLst>
                                            <p:cond delay="1999"/>
                                          </p:stCondLst>
                                        </p:cTn>
                                        <p:tgtEl>
                                          <p:spTgt spid="50"/>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2000"/>
                                        <p:tgtEl>
                                          <p:spTgt spid="54"/>
                                        </p:tgtEl>
                                      </p:cBhvr>
                                    </p:animEffect>
                                    <p:set>
                                      <p:cBhvr>
                                        <p:cTn id="161" dur="1" fill="hold">
                                          <p:stCondLst>
                                            <p:cond delay="1999"/>
                                          </p:stCondLst>
                                        </p:cTn>
                                        <p:tgtEl>
                                          <p:spTgt spid="54"/>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2000"/>
                                        <p:tgtEl>
                                          <p:spTgt spid="62"/>
                                        </p:tgtEl>
                                      </p:cBhvr>
                                    </p:animEffect>
                                    <p:set>
                                      <p:cBhvr>
                                        <p:cTn id="164" dur="1" fill="hold">
                                          <p:stCondLst>
                                            <p:cond delay="1999"/>
                                          </p:stCondLst>
                                        </p:cTn>
                                        <p:tgtEl>
                                          <p:spTgt spid="62"/>
                                        </p:tgtEl>
                                        <p:attrNameLst>
                                          <p:attrName>style.visibility</p:attrName>
                                        </p:attrNameLst>
                                      </p:cBhvr>
                                      <p:to>
                                        <p:strVal val="hidden"/>
                                      </p:to>
                                    </p:set>
                                  </p:childTnLst>
                                </p:cTn>
                              </p:par>
                              <p:par>
                                <p:cTn id="165" presetID="10" presetClass="exit" presetSubtype="0" fill="hold" grpId="3" nodeType="withEffect">
                                  <p:stCondLst>
                                    <p:cond delay="0"/>
                                  </p:stCondLst>
                                  <p:childTnLst>
                                    <p:animEffect transition="out" filter="fade">
                                      <p:cBhvr>
                                        <p:cTn id="166" dur="2000"/>
                                        <p:tgtEl>
                                          <p:spTgt spid="50"/>
                                        </p:tgtEl>
                                      </p:cBhvr>
                                    </p:animEffect>
                                    <p:set>
                                      <p:cBhvr>
                                        <p:cTn id="167" dur="1" fill="hold">
                                          <p:stCondLst>
                                            <p:cond delay="1999"/>
                                          </p:stCondLst>
                                        </p:cTn>
                                        <p:tgtEl>
                                          <p:spTgt spid="50"/>
                                        </p:tgtEl>
                                        <p:attrNameLst>
                                          <p:attrName>style.visibility</p:attrName>
                                        </p:attrNameLst>
                                      </p:cBhvr>
                                      <p:to>
                                        <p:strVal val="hidden"/>
                                      </p:to>
                                    </p:set>
                                  </p:childTnLst>
                                </p:cTn>
                              </p:par>
                              <p:par>
                                <p:cTn id="168" presetID="10" presetClass="exit" presetSubtype="0" fill="hold" grpId="3" nodeType="withEffect">
                                  <p:stCondLst>
                                    <p:cond delay="0"/>
                                  </p:stCondLst>
                                  <p:childTnLst>
                                    <p:animEffect transition="out" filter="fade">
                                      <p:cBhvr>
                                        <p:cTn id="169" dur="2000"/>
                                        <p:tgtEl>
                                          <p:spTgt spid="62"/>
                                        </p:tgtEl>
                                      </p:cBhvr>
                                    </p:animEffect>
                                    <p:set>
                                      <p:cBhvr>
                                        <p:cTn id="170" dur="1" fill="hold">
                                          <p:stCondLst>
                                            <p:cond delay="1999"/>
                                          </p:stCondLst>
                                        </p:cTn>
                                        <p:tgtEl>
                                          <p:spTgt spid="62"/>
                                        </p:tgtEl>
                                        <p:attrNameLst>
                                          <p:attrName>style.visibility</p:attrName>
                                        </p:attrNameLst>
                                      </p:cBhvr>
                                      <p:to>
                                        <p:strVal val="hidden"/>
                                      </p:to>
                                    </p:set>
                                  </p:childTnLst>
                                </p:cTn>
                              </p:par>
                              <p:par>
                                <p:cTn id="171" presetID="10" presetClass="exit" presetSubtype="0" fill="hold" grpId="4" nodeType="withEffect">
                                  <p:stCondLst>
                                    <p:cond delay="0"/>
                                  </p:stCondLst>
                                  <p:childTnLst>
                                    <p:animEffect transition="out" filter="fade">
                                      <p:cBhvr>
                                        <p:cTn id="172" dur="2000"/>
                                        <p:tgtEl>
                                          <p:spTgt spid="73"/>
                                        </p:tgtEl>
                                      </p:cBhvr>
                                    </p:animEffect>
                                    <p:set>
                                      <p:cBhvr>
                                        <p:cTn id="173" dur="1" fill="hold">
                                          <p:stCondLst>
                                            <p:cond delay="1999"/>
                                          </p:stCondLst>
                                        </p:cTn>
                                        <p:tgtEl>
                                          <p:spTgt spid="73"/>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2000"/>
                                        <p:tgtEl>
                                          <p:spTgt spid="68"/>
                                        </p:tgtEl>
                                      </p:cBhvr>
                                    </p:animEffect>
                                    <p:set>
                                      <p:cBhvr>
                                        <p:cTn id="176" dur="1" fill="hold">
                                          <p:stCondLst>
                                            <p:cond delay="1999"/>
                                          </p:stCondLst>
                                        </p:cTn>
                                        <p:tgtEl>
                                          <p:spTgt spid="68"/>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2000"/>
                                        <p:tgtEl>
                                          <p:spTgt spid="171"/>
                                        </p:tgtEl>
                                      </p:cBhvr>
                                    </p:animEffect>
                                    <p:set>
                                      <p:cBhvr>
                                        <p:cTn id="179" dur="1" fill="hold">
                                          <p:stCondLst>
                                            <p:cond delay="1999"/>
                                          </p:stCondLst>
                                        </p:cTn>
                                        <p:tgtEl>
                                          <p:spTgt spid="171"/>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2000"/>
                                        <p:tgtEl>
                                          <p:spTgt spid="172"/>
                                        </p:tgtEl>
                                      </p:cBhvr>
                                    </p:animEffect>
                                    <p:set>
                                      <p:cBhvr>
                                        <p:cTn id="182" dur="1" fill="hold">
                                          <p:stCondLst>
                                            <p:cond delay="1999"/>
                                          </p:stCondLst>
                                        </p:cTn>
                                        <p:tgtEl>
                                          <p:spTgt spid="172"/>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2000"/>
                                        <p:tgtEl>
                                          <p:spTgt spid="174"/>
                                        </p:tgtEl>
                                      </p:cBhvr>
                                    </p:animEffect>
                                    <p:set>
                                      <p:cBhvr>
                                        <p:cTn id="185" dur="1" fill="hold">
                                          <p:stCondLst>
                                            <p:cond delay="1999"/>
                                          </p:stCondLst>
                                        </p:cTn>
                                        <p:tgtEl>
                                          <p:spTgt spid="174"/>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2000"/>
                                        <p:tgtEl>
                                          <p:spTgt spid="177"/>
                                        </p:tgtEl>
                                      </p:cBhvr>
                                    </p:animEffect>
                                    <p:set>
                                      <p:cBhvr>
                                        <p:cTn id="188" dur="1" fill="hold">
                                          <p:stCondLst>
                                            <p:cond delay="1999"/>
                                          </p:stCondLst>
                                        </p:cTn>
                                        <p:tgtEl>
                                          <p:spTgt spid="177"/>
                                        </p:tgtEl>
                                        <p:attrNameLst>
                                          <p:attrName>style.visibility</p:attrName>
                                        </p:attrNameLst>
                                      </p:cBhvr>
                                      <p:to>
                                        <p:strVal val="hidden"/>
                                      </p:to>
                                    </p:set>
                                  </p:childTnLst>
                                </p:cTn>
                              </p:par>
                            </p:childTnLst>
                          </p:cTn>
                        </p:par>
                        <p:par>
                          <p:cTn id="189" fill="hold">
                            <p:stCondLst>
                              <p:cond delay="2000"/>
                            </p:stCondLst>
                            <p:childTnLst>
                              <p:par>
                                <p:cTn id="190" presetID="10" presetClass="entr" presetSubtype="0" fill="hold" nodeType="afterEffect">
                                  <p:stCondLst>
                                    <p:cond delay="0"/>
                                  </p:stCondLst>
                                  <p:childTnLst>
                                    <p:set>
                                      <p:cBhvr>
                                        <p:cTn id="191" dur="1" fill="hold">
                                          <p:stCondLst>
                                            <p:cond delay="0"/>
                                          </p:stCondLst>
                                        </p:cTn>
                                        <p:tgtEl>
                                          <p:spTgt spid="127"/>
                                        </p:tgtEl>
                                        <p:attrNameLst>
                                          <p:attrName>style.visibility</p:attrName>
                                        </p:attrNameLst>
                                      </p:cBhvr>
                                      <p:to>
                                        <p:strVal val="visible"/>
                                      </p:to>
                                    </p:set>
                                    <p:animEffect transition="in" filter="fade">
                                      <p:cBhvr>
                                        <p:cTn id="192" dur="3000"/>
                                        <p:tgtEl>
                                          <p:spTgt spid="127"/>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22"/>
                                        </p:tgtEl>
                                        <p:attrNameLst>
                                          <p:attrName>style.visibility</p:attrName>
                                        </p:attrNameLst>
                                      </p:cBhvr>
                                      <p:to>
                                        <p:strVal val="visible"/>
                                      </p:to>
                                    </p:set>
                                    <p:animEffect transition="in" filter="fade">
                                      <p:cBhvr>
                                        <p:cTn id="195" dur="3000"/>
                                        <p:tgtEl>
                                          <p:spTgt spid="22"/>
                                        </p:tgtEl>
                                      </p:cBhvr>
                                    </p:animEffect>
                                  </p:childTnLst>
                                </p:cTn>
                              </p:par>
                            </p:childTnLst>
                          </p:cTn>
                        </p:par>
                        <p:par>
                          <p:cTn id="196" fill="hold">
                            <p:stCondLst>
                              <p:cond delay="5000"/>
                            </p:stCondLst>
                            <p:childTnLst>
                              <p:par>
                                <p:cTn id="197" presetID="10" presetClass="entr" presetSubtype="0" fill="hold" nodeType="afterEffect">
                                  <p:stCondLst>
                                    <p:cond delay="0"/>
                                  </p:stCondLst>
                                  <p:childTnLst>
                                    <p:set>
                                      <p:cBhvr>
                                        <p:cTn id="198" dur="1" fill="hold">
                                          <p:stCondLst>
                                            <p:cond delay="0"/>
                                          </p:stCondLst>
                                        </p:cTn>
                                        <p:tgtEl>
                                          <p:spTgt spid="139"/>
                                        </p:tgtEl>
                                        <p:attrNameLst>
                                          <p:attrName>style.visibility</p:attrName>
                                        </p:attrNameLst>
                                      </p:cBhvr>
                                      <p:to>
                                        <p:strVal val="visible"/>
                                      </p:to>
                                    </p:set>
                                    <p:animEffect transition="in" filter="fade">
                                      <p:cBhvr>
                                        <p:cTn id="199" dur="2000"/>
                                        <p:tgtEl>
                                          <p:spTgt spid="139"/>
                                        </p:tgtEl>
                                      </p:cBhvr>
                                    </p:animEffect>
                                  </p:childTnLst>
                                </p:cTn>
                              </p:par>
                              <p:par>
                                <p:cTn id="200" presetID="10" presetClass="entr" presetSubtype="0" fill="hold" nodeType="withEffect">
                                  <p:stCondLst>
                                    <p:cond delay="0"/>
                                  </p:stCondLst>
                                  <p:childTnLst>
                                    <p:set>
                                      <p:cBhvr>
                                        <p:cTn id="201" dur="1" fill="hold">
                                          <p:stCondLst>
                                            <p:cond delay="0"/>
                                          </p:stCondLst>
                                        </p:cTn>
                                        <p:tgtEl>
                                          <p:spTgt spid="137"/>
                                        </p:tgtEl>
                                        <p:attrNameLst>
                                          <p:attrName>style.visibility</p:attrName>
                                        </p:attrNameLst>
                                      </p:cBhvr>
                                      <p:to>
                                        <p:strVal val="visible"/>
                                      </p:to>
                                    </p:set>
                                    <p:animEffect transition="in" filter="fade">
                                      <p:cBhvr>
                                        <p:cTn id="202" dur="2000"/>
                                        <p:tgtEl>
                                          <p:spTgt spid="137"/>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1"/>
                                        </p:tgtEl>
                                        <p:attrNameLst>
                                          <p:attrName>style.visibility</p:attrName>
                                        </p:attrNameLst>
                                      </p:cBhvr>
                                      <p:to>
                                        <p:strVal val="visible"/>
                                      </p:to>
                                    </p:set>
                                    <p:animEffect transition="in" filter="fade">
                                      <p:cBhvr>
                                        <p:cTn id="205" dur="2000"/>
                                        <p:tgtEl>
                                          <p:spTgt spid="51"/>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2"/>
                                        </p:tgtEl>
                                        <p:attrNameLst>
                                          <p:attrName>style.visibility</p:attrName>
                                        </p:attrNameLst>
                                      </p:cBhvr>
                                      <p:to>
                                        <p:strVal val="visible"/>
                                      </p:to>
                                    </p:set>
                                    <p:animEffect transition="in" filter="fade">
                                      <p:cBhvr>
                                        <p:cTn id="208" dur="2000"/>
                                        <p:tgtEl>
                                          <p:spTgt spid="52"/>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nodeType="clickEffect">
                                  <p:stCondLst>
                                    <p:cond delay="0"/>
                                  </p:stCondLst>
                                  <p:childTnLst>
                                    <p:set>
                                      <p:cBhvr>
                                        <p:cTn id="212" dur="1" fill="hold">
                                          <p:stCondLst>
                                            <p:cond delay="0"/>
                                          </p:stCondLst>
                                        </p:cTn>
                                        <p:tgtEl>
                                          <p:spTgt spid="156"/>
                                        </p:tgtEl>
                                        <p:attrNameLst>
                                          <p:attrName>style.visibility</p:attrName>
                                        </p:attrNameLst>
                                      </p:cBhvr>
                                      <p:to>
                                        <p:strVal val="visible"/>
                                      </p:to>
                                    </p:set>
                                    <p:animEffect transition="in" filter="fade">
                                      <p:cBhvr>
                                        <p:cTn id="213" dur="2000"/>
                                        <p:tgtEl>
                                          <p:spTgt spid="156"/>
                                        </p:tgtEl>
                                      </p:cBhvr>
                                    </p:animEffect>
                                  </p:childTnLst>
                                </p:cTn>
                              </p:par>
                              <p:par>
                                <p:cTn id="214" presetID="10" presetClass="entr" presetSubtype="0" fill="hold" nodeType="withEffect">
                                  <p:stCondLst>
                                    <p:cond delay="0"/>
                                  </p:stCondLst>
                                  <p:childTnLst>
                                    <p:set>
                                      <p:cBhvr>
                                        <p:cTn id="215" dur="1" fill="hold">
                                          <p:stCondLst>
                                            <p:cond delay="0"/>
                                          </p:stCondLst>
                                        </p:cTn>
                                        <p:tgtEl>
                                          <p:spTgt spid="158"/>
                                        </p:tgtEl>
                                        <p:attrNameLst>
                                          <p:attrName>style.visibility</p:attrName>
                                        </p:attrNameLst>
                                      </p:cBhvr>
                                      <p:to>
                                        <p:strVal val="visible"/>
                                      </p:to>
                                    </p:set>
                                    <p:animEffect transition="in" filter="fade">
                                      <p:cBhvr>
                                        <p:cTn id="216" dur="2000"/>
                                        <p:tgtEl>
                                          <p:spTgt spid="158"/>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75"/>
                                        </p:tgtEl>
                                        <p:attrNameLst>
                                          <p:attrName>style.visibility</p:attrName>
                                        </p:attrNameLst>
                                      </p:cBhvr>
                                      <p:to>
                                        <p:strVal val="visible"/>
                                      </p:to>
                                    </p:set>
                                    <p:animEffect transition="in" filter="fade">
                                      <p:cBhvr>
                                        <p:cTn id="219" dur="2000"/>
                                        <p:tgtEl>
                                          <p:spTgt spid="75"/>
                                        </p:tgtEl>
                                      </p:cBhvr>
                                    </p:animEffect>
                                  </p:childTnLst>
                                </p:cTn>
                              </p:par>
                              <p:par>
                                <p:cTn id="220" presetID="10" presetClass="exit" presetSubtype="0" fill="hold" grpId="1" nodeType="withEffect">
                                  <p:stCondLst>
                                    <p:cond delay="0"/>
                                  </p:stCondLst>
                                  <p:childTnLst>
                                    <p:animEffect transition="out" filter="fade">
                                      <p:cBhvr>
                                        <p:cTn id="221" dur="2000"/>
                                        <p:tgtEl>
                                          <p:spTgt spid="75"/>
                                        </p:tgtEl>
                                      </p:cBhvr>
                                    </p:animEffect>
                                    <p:set>
                                      <p:cBhvr>
                                        <p:cTn id="222" dur="1" fill="hold">
                                          <p:stCondLst>
                                            <p:cond delay="1999"/>
                                          </p:stCondLst>
                                        </p:cTn>
                                        <p:tgtEl>
                                          <p:spTgt spid="75"/>
                                        </p:tgtEl>
                                        <p:attrNameLst>
                                          <p:attrName>style.visibility</p:attrName>
                                        </p:attrNameLst>
                                      </p:cBhvr>
                                      <p:to>
                                        <p:strVal val="hidden"/>
                                      </p:to>
                                    </p:set>
                                  </p:childTnLst>
                                </p:cTn>
                              </p:par>
                              <p:par>
                                <p:cTn id="223" presetID="10" presetClass="entr" presetSubtype="0" fill="hold" grpId="0" nodeType="withEffect">
                                  <p:stCondLst>
                                    <p:cond delay="0"/>
                                  </p:stCondLst>
                                  <p:childTnLst>
                                    <p:set>
                                      <p:cBhvr>
                                        <p:cTn id="224" dur="1" fill="hold">
                                          <p:stCondLst>
                                            <p:cond delay="0"/>
                                          </p:stCondLst>
                                        </p:cTn>
                                        <p:tgtEl>
                                          <p:spTgt spid="64"/>
                                        </p:tgtEl>
                                        <p:attrNameLst>
                                          <p:attrName>style.visibility</p:attrName>
                                        </p:attrNameLst>
                                      </p:cBhvr>
                                      <p:to>
                                        <p:strVal val="visible"/>
                                      </p:to>
                                    </p:set>
                                    <p:animEffect transition="in" filter="fade">
                                      <p:cBhvr>
                                        <p:cTn id="225" dur="2000"/>
                                        <p:tgtEl>
                                          <p:spTgt spid="64"/>
                                        </p:tgtEl>
                                      </p:cBhvr>
                                    </p:animEffect>
                                  </p:childTnLst>
                                </p:cTn>
                              </p:par>
                            </p:childTnLst>
                          </p:cTn>
                        </p:par>
                        <p:par>
                          <p:cTn id="226" fill="hold">
                            <p:stCondLst>
                              <p:cond delay="2000"/>
                            </p:stCondLst>
                            <p:childTnLst>
                              <p:par>
                                <p:cTn id="227" presetID="10" presetClass="entr" presetSubtype="0" fill="hold" nodeType="afterEffect">
                                  <p:stCondLst>
                                    <p:cond delay="0"/>
                                  </p:stCondLst>
                                  <p:childTnLst>
                                    <p:set>
                                      <p:cBhvr>
                                        <p:cTn id="228" dur="1" fill="hold">
                                          <p:stCondLst>
                                            <p:cond delay="0"/>
                                          </p:stCondLst>
                                        </p:cTn>
                                        <p:tgtEl>
                                          <p:spTgt spid="189"/>
                                        </p:tgtEl>
                                        <p:attrNameLst>
                                          <p:attrName>style.visibility</p:attrName>
                                        </p:attrNameLst>
                                      </p:cBhvr>
                                      <p:to>
                                        <p:strVal val="visible"/>
                                      </p:to>
                                    </p:set>
                                    <p:animEffect transition="in" filter="fade">
                                      <p:cBhvr>
                                        <p:cTn id="229" dur="2000"/>
                                        <p:tgtEl>
                                          <p:spTgt spid="189"/>
                                        </p:tgtEl>
                                      </p:cBhvr>
                                    </p:animEffect>
                                  </p:childTnLst>
                                </p:cTn>
                              </p:par>
                              <p:par>
                                <p:cTn id="230" presetID="10" presetClass="entr" presetSubtype="0" fill="hold" nodeType="withEffect">
                                  <p:stCondLst>
                                    <p:cond delay="0"/>
                                  </p:stCondLst>
                                  <p:childTnLst>
                                    <p:set>
                                      <p:cBhvr>
                                        <p:cTn id="231" dur="1" fill="hold">
                                          <p:stCondLst>
                                            <p:cond delay="0"/>
                                          </p:stCondLst>
                                        </p:cTn>
                                        <p:tgtEl>
                                          <p:spTgt spid="187"/>
                                        </p:tgtEl>
                                        <p:attrNameLst>
                                          <p:attrName>style.visibility</p:attrName>
                                        </p:attrNameLst>
                                      </p:cBhvr>
                                      <p:to>
                                        <p:strVal val="visible"/>
                                      </p:to>
                                    </p:set>
                                    <p:animEffect transition="in" filter="fade">
                                      <p:cBhvr>
                                        <p:cTn id="232" dur="2000"/>
                                        <p:tgtEl>
                                          <p:spTgt spid="187"/>
                                        </p:tgtEl>
                                      </p:cBhvr>
                                    </p:animEffect>
                                  </p:childTnLst>
                                </p:cTn>
                              </p:par>
                              <p:par>
                                <p:cTn id="233" presetID="10" presetClass="entr" presetSubtype="0" fill="hold" nodeType="withEffect">
                                  <p:stCondLst>
                                    <p:cond delay="0"/>
                                  </p:stCondLst>
                                  <p:childTnLst>
                                    <p:set>
                                      <p:cBhvr>
                                        <p:cTn id="234" dur="1" fill="hold">
                                          <p:stCondLst>
                                            <p:cond delay="0"/>
                                          </p:stCondLst>
                                        </p:cTn>
                                        <p:tgtEl>
                                          <p:spTgt spid="86"/>
                                        </p:tgtEl>
                                        <p:attrNameLst>
                                          <p:attrName>style.visibility</p:attrName>
                                        </p:attrNameLst>
                                      </p:cBhvr>
                                      <p:to>
                                        <p:strVal val="visible"/>
                                      </p:to>
                                    </p:set>
                                    <p:animEffect transition="in" filter="fade">
                                      <p:cBhvr>
                                        <p:cTn id="235" dur="2000"/>
                                        <p:tgtEl>
                                          <p:spTgt spid="86"/>
                                        </p:tgtEl>
                                      </p:cBhvr>
                                    </p:animEffect>
                                  </p:childTnLst>
                                </p:cTn>
                              </p:par>
                              <p:par>
                                <p:cTn id="236" presetID="10" presetClass="entr" presetSubtype="0" fill="hold" nodeType="withEffect">
                                  <p:stCondLst>
                                    <p:cond delay="0"/>
                                  </p:stCondLst>
                                  <p:childTnLst>
                                    <p:set>
                                      <p:cBhvr>
                                        <p:cTn id="237" dur="1" fill="hold">
                                          <p:stCondLst>
                                            <p:cond delay="0"/>
                                          </p:stCondLst>
                                        </p:cTn>
                                        <p:tgtEl>
                                          <p:spTgt spid="88"/>
                                        </p:tgtEl>
                                        <p:attrNameLst>
                                          <p:attrName>style.visibility</p:attrName>
                                        </p:attrNameLst>
                                      </p:cBhvr>
                                      <p:to>
                                        <p:strVal val="visible"/>
                                      </p:to>
                                    </p:set>
                                    <p:animEffect transition="in" filter="fade">
                                      <p:cBhvr>
                                        <p:cTn id="238" dur="2000"/>
                                        <p:tgtEl>
                                          <p:spTgt spid="88"/>
                                        </p:tgtEl>
                                      </p:cBhvr>
                                    </p:animEffect>
                                  </p:childTnLst>
                                </p:cTn>
                              </p:par>
                            </p:childTnLst>
                          </p:cTn>
                        </p:par>
                        <p:par>
                          <p:cTn id="239" fill="hold">
                            <p:stCondLst>
                              <p:cond delay="4000"/>
                            </p:stCondLst>
                            <p:childTnLst>
                              <p:par>
                                <p:cTn id="240" presetID="10" presetClass="exit" presetSubtype="0" fill="hold" nodeType="afterEffect">
                                  <p:stCondLst>
                                    <p:cond delay="0"/>
                                  </p:stCondLst>
                                  <p:childTnLst>
                                    <p:animEffect transition="out" filter="fade">
                                      <p:cBhvr>
                                        <p:cTn id="241" dur="2000"/>
                                        <p:tgtEl>
                                          <p:spTgt spid="86"/>
                                        </p:tgtEl>
                                      </p:cBhvr>
                                    </p:animEffect>
                                    <p:set>
                                      <p:cBhvr>
                                        <p:cTn id="242" dur="1" fill="hold">
                                          <p:stCondLst>
                                            <p:cond delay="1999"/>
                                          </p:stCondLst>
                                        </p:cTn>
                                        <p:tgtEl>
                                          <p:spTgt spid="86"/>
                                        </p:tgtEl>
                                        <p:attrNameLst>
                                          <p:attrName>style.visibility</p:attrName>
                                        </p:attrNameLst>
                                      </p:cBhvr>
                                      <p:to>
                                        <p:strVal val="hidden"/>
                                      </p:to>
                                    </p:set>
                                  </p:childTnLst>
                                </p:cTn>
                              </p:par>
                              <p:par>
                                <p:cTn id="243" presetID="10" presetClass="exit" presetSubtype="0" fill="hold" nodeType="withEffect">
                                  <p:stCondLst>
                                    <p:cond delay="0"/>
                                  </p:stCondLst>
                                  <p:childTnLst>
                                    <p:animEffect transition="out" filter="fade">
                                      <p:cBhvr>
                                        <p:cTn id="244" dur="2000"/>
                                        <p:tgtEl>
                                          <p:spTgt spid="88"/>
                                        </p:tgtEl>
                                      </p:cBhvr>
                                    </p:animEffect>
                                    <p:set>
                                      <p:cBhvr>
                                        <p:cTn id="245" dur="1" fill="hold">
                                          <p:stCondLst>
                                            <p:cond delay="1999"/>
                                          </p:stCondLst>
                                        </p:cTn>
                                        <p:tgtEl>
                                          <p:spTgt spid="88"/>
                                        </p:tgtEl>
                                        <p:attrNameLst>
                                          <p:attrName>style.visibility</p:attrName>
                                        </p:attrNameLst>
                                      </p:cBhvr>
                                      <p:to>
                                        <p:strVal val="hidden"/>
                                      </p:to>
                                    </p:set>
                                  </p:childTnLst>
                                </p:cTn>
                              </p:par>
                              <p:par>
                                <p:cTn id="246" presetID="10" presetClass="entr" presetSubtype="0" fill="hold" nodeType="withEffect">
                                  <p:stCondLst>
                                    <p:cond delay="0"/>
                                  </p:stCondLst>
                                  <p:childTnLst>
                                    <p:set>
                                      <p:cBhvr>
                                        <p:cTn id="247" dur="1" fill="hold">
                                          <p:stCondLst>
                                            <p:cond delay="0"/>
                                          </p:stCondLst>
                                        </p:cTn>
                                        <p:tgtEl>
                                          <p:spTgt spid="177"/>
                                        </p:tgtEl>
                                        <p:attrNameLst>
                                          <p:attrName>style.visibility</p:attrName>
                                        </p:attrNameLst>
                                      </p:cBhvr>
                                      <p:to>
                                        <p:strVal val="visible"/>
                                      </p:to>
                                    </p:set>
                                    <p:animEffect transition="in" filter="fade">
                                      <p:cBhvr>
                                        <p:cTn id="248" dur="2000"/>
                                        <p:tgtEl>
                                          <p:spTgt spid="177"/>
                                        </p:tgtEl>
                                      </p:cBhvr>
                                    </p:animEffect>
                                  </p:childTnLst>
                                </p:cTn>
                              </p:par>
                              <p:par>
                                <p:cTn id="249" presetID="10" presetClass="entr" presetSubtype="0" fill="hold" nodeType="withEffect">
                                  <p:stCondLst>
                                    <p:cond delay="0"/>
                                  </p:stCondLst>
                                  <p:childTnLst>
                                    <p:set>
                                      <p:cBhvr>
                                        <p:cTn id="250" dur="1" fill="hold">
                                          <p:stCondLst>
                                            <p:cond delay="0"/>
                                          </p:stCondLst>
                                        </p:cTn>
                                        <p:tgtEl>
                                          <p:spTgt spid="173"/>
                                        </p:tgtEl>
                                        <p:attrNameLst>
                                          <p:attrName>style.visibility</p:attrName>
                                        </p:attrNameLst>
                                      </p:cBhvr>
                                      <p:to>
                                        <p:strVal val="visible"/>
                                      </p:to>
                                    </p:set>
                                    <p:animEffect transition="in" filter="fade">
                                      <p:cBhvr>
                                        <p:cTn id="251" dur="2000"/>
                                        <p:tgtEl>
                                          <p:spTgt spid="173"/>
                                        </p:tgtEl>
                                      </p:cBhvr>
                                    </p:animEffect>
                                  </p:childTnLst>
                                </p:cTn>
                              </p:par>
                            </p:childTnLst>
                          </p:cTn>
                        </p:par>
                      </p:childTnLst>
                    </p:cTn>
                  </p:par>
                  <p:par>
                    <p:cTn id="252" fill="hold">
                      <p:stCondLst>
                        <p:cond delay="indefinite"/>
                      </p:stCondLst>
                      <p:childTnLst>
                        <p:par>
                          <p:cTn id="253" fill="hold">
                            <p:stCondLst>
                              <p:cond delay="0"/>
                            </p:stCondLst>
                            <p:childTnLst>
                              <p:par>
                                <p:cTn id="254" presetID="10" presetClass="entr" presetSubtype="0" fill="hold" nodeType="clickEffect">
                                  <p:stCondLst>
                                    <p:cond delay="0"/>
                                  </p:stCondLst>
                                  <p:childTnLst>
                                    <p:set>
                                      <p:cBhvr>
                                        <p:cTn id="255" dur="1" fill="hold">
                                          <p:stCondLst>
                                            <p:cond delay="0"/>
                                          </p:stCondLst>
                                        </p:cTn>
                                        <p:tgtEl>
                                          <p:spTgt spid="123"/>
                                        </p:tgtEl>
                                        <p:attrNameLst>
                                          <p:attrName>style.visibility</p:attrName>
                                        </p:attrNameLst>
                                      </p:cBhvr>
                                      <p:to>
                                        <p:strVal val="visible"/>
                                      </p:to>
                                    </p:set>
                                    <p:animEffect transition="in" filter="fade">
                                      <p:cBhvr>
                                        <p:cTn id="256" dur="2000"/>
                                        <p:tgtEl>
                                          <p:spTgt spid="123"/>
                                        </p:tgtEl>
                                      </p:cBhvr>
                                    </p:animEffect>
                                  </p:childTnLst>
                                </p:cTn>
                              </p:par>
                              <p:par>
                                <p:cTn id="257" presetID="10" presetClass="entr" presetSubtype="0" fill="hold" grpId="2" nodeType="withEffect">
                                  <p:stCondLst>
                                    <p:cond delay="0"/>
                                  </p:stCondLst>
                                  <p:childTnLst>
                                    <p:set>
                                      <p:cBhvr>
                                        <p:cTn id="258" dur="1" fill="hold">
                                          <p:stCondLst>
                                            <p:cond delay="0"/>
                                          </p:stCondLst>
                                        </p:cTn>
                                        <p:tgtEl>
                                          <p:spTgt spid="21"/>
                                        </p:tgtEl>
                                        <p:attrNameLst>
                                          <p:attrName>style.visibility</p:attrName>
                                        </p:attrNameLst>
                                      </p:cBhvr>
                                      <p:to>
                                        <p:strVal val="visible"/>
                                      </p:to>
                                    </p:set>
                                    <p:animEffect transition="in" filter="fade">
                                      <p:cBhvr>
                                        <p:cTn id="259" dur="2000"/>
                                        <p:tgtEl>
                                          <p:spTgt spid="21"/>
                                        </p:tgtEl>
                                      </p:cBhvr>
                                    </p:animEffect>
                                  </p:childTnLst>
                                </p:cTn>
                              </p:par>
                              <p:par>
                                <p:cTn id="260" presetID="10" presetClass="entr" presetSubtype="0" fill="hold" nodeType="withEffect">
                                  <p:stCondLst>
                                    <p:cond delay="0"/>
                                  </p:stCondLst>
                                  <p:childTnLst>
                                    <p:set>
                                      <p:cBhvr>
                                        <p:cTn id="261" dur="1" fill="hold">
                                          <p:stCondLst>
                                            <p:cond delay="0"/>
                                          </p:stCondLst>
                                        </p:cTn>
                                        <p:tgtEl>
                                          <p:spTgt spid="133"/>
                                        </p:tgtEl>
                                        <p:attrNameLst>
                                          <p:attrName>style.visibility</p:attrName>
                                        </p:attrNameLst>
                                      </p:cBhvr>
                                      <p:to>
                                        <p:strVal val="visible"/>
                                      </p:to>
                                    </p:set>
                                    <p:animEffect transition="in" filter="fade">
                                      <p:cBhvr>
                                        <p:cTn id="262" dur="2000"/>
                                        <p:tgtEl>
                                          <p:spTgt spid="133"/>
                                        </p:tgtEl>
                                      </p:cBhvr>
                                    </p:animEffect>
                                  </p:childTnLst>
                                </p:cTn>
                              </p:par>
                              <p:par>
                                <p:cTn id="263" presetID="10" presetClass="entr" presetSubtype="0" fill="hold" nodeType="withEffect">
                                  <p:stCondLst>
                                    <p:cond delay="0"/>
                                  </p:stCondLst>
                                  <p:childTnLst>
                                    <p:set>
                                      <p:cBhvr>
                                        <p:cTn id="264" dur="1" fill="hold">
                                          <p:stCondLst>
                                            <p:cond delay="0"/>
                                          </p:stCondLst>
                                        </p:cTn>
                                        <p:tgtEl>
                                          <p:spTgt spid="130"/>
                                        </p:tgtEl>
                                        <p:attrNameLst>
                                          <p:attrName>style.visibility</p:attrName>
                                        </p:attrNameLst>
                                      </p:cBhvr>
                                      <p:to>
                                        <p:strVal val="visible"/>
                                      </p:to>
                                    </p:set>
                                    <p:animEffect transition="in" filter="fade">
                                      <p:cBhvr>
                                        <p:cTn id="265" dur="2000"/>
                                        <p:tgtEl>
                                          <p:spTgt spid="130"/>
                                        </p:tgtEl>
                                      </p:cBhvr>
                                    </p:animEffect>
                                  </p:childTnLst>
                                </p:cTn>
                              </p:par>
                              <p:par>
                                <p:cTn id="266" presetID="10" presetClass="entr" presetSubtype="0" fill="hold" nodeType="withEffect">
                                  <p:stCondLst>
                                    <p:cond delay="0"/>
                                  </p:stCondLst>
                                  <p:childTnLst>
                                    <p:set>
                                      <p:cBhvr>
                                        <p:cTn id="267" dur="1" fill="hold">
                                          <p:stCondLst>
                                            <p:cond delay="0"/>
                                          </p:stCondLst>
                                        </p:cTn>
                                        <p:tgtEl>
                                          <p:spTgt spid="135"/>
                                        </p:tgtEl>
                                        <p:attrNameLst>
                                          <p:attrName>style.visibility</p:attrName>
                                        </p:attrNameLst>
                                      </p:cBhvr>
                                      <p:to>
                                        <p:strVal val="visible"/>
                                      </p:to>
                                    </p:set>
                                    <p:animEffect transition="in" filter="fade">
                                      <p:cBhvr>
                                        <p:cTn id="268" dur="2000"/>
                                        <p:tgtEl>
                                          <p:spTgt spid="135"/>
                                        </p:tgtEl>
                                      </p:cBhvr>
                                    </p:animEffect>
                                  </p:childTnLst>
                                </p:cTn>
                              </p:par>
                              <p:par>
                                <p:cTn id="269" presetID="10" presetClass="entr" presetSubtype="0" fill="hold" grpId="2" nodeType="withEffect">
                                  <p:stCondLst>
                                    <p:cond delay="0"/>
                                  </p:stCondLst>
                                  <p:childTnLst>
                                    <p:set>
                                      <p:cBhvr>
                                        <p:cTn id="270" dur="1" fill="hold">
                                          <p:stCondLst>
                                            <p:cond delay="0"/>
                                          </p:stCondLst>
                                        </p:cTn>
                                        <p:tgtEl>
                                          <p:spTgt spid="54"/>
                                        </p:tgtEl>
                                        <p:attrNameLst>
                                          <p:attrName>style.visibility</p:attrName>
                                        </p:attrNameLst>
                                      </p:cBhvr>
                                      <p:to>
                                        <p:strVal val="visible"/>
                                      </p:to>
                                    </p:set>
                                    <p:animEffect transition="in" filter="fade">
                                      <p:cBhvr>
                                        <p:cTn id="271" dur="2000"/>
                                        <p:tgtEl>
                                          <p:spTgt spid="54"/>
                                        </p:tgtEl>
                                      </p:cBhvr>
                                    </p:animEffect>
                                  </p:childTnLst>
                                </p:cTn>
                              </p:par>
                              <p:par>
                                <p:cTn id="272" presetID="10" presetClass="entr" presetSubtype="0" fill="hold" grpId="2" nodeType="withEffect">
                                  <p:stCondLst>
                                    <p:cond delay="0"/>
                                  </p:stCondLst>
                                  <p:childTnLst>
                                    <p:set>
                                      <p:cBhvr>
                                        <p:cTn id="273" dur="1" fill="hold">
                                          <p:stCondLst>
                                            <p:cond delay="0"/>
                                          </p:stCondLst>
                                        </p:cTn>
                                        <p:tgtEl>
                                          <p:spTgt spid="48"/>
                                        </p:tgtEl>
                                        <p:attrNameLst>
                                          <p:attrName>style.visibility</p:attrName>
                                        </p:attrNameLst>
                                      </p:cBhvr>
                                      <p:to>
                                        <p:strVal val="visible"/>
                                      </p:to>
                                    </p:set>
                                    <p:animEffect transition="in" filter="fade">
                                      <p:cBhvr>
                                        <p:cTn id="274" dur="2000"/>
                                        <p:tgtEl>
                                          <p:spTgt spid="48"/>
                                        </p:tgtEl>
                                      </p:cBhvr>
                                    </p:animEffect>
                                  </p:childTnLst>
                                </p:cTn>
                              </p:par>
                              <p:par>
                                <p:cTn id="275" presetID="10" presetClass="entr" presetSubtype="0" fill="hold" grpId="2" nodeType="withEffect">
                                  <p:stCondLst>
                                    <p:cond delay="0"/>
                                  </p:stCondLst>
                                  <p:childTnLst>
                                    <p:set>
                                      <p:cBhvr>
                                        <p:cTn id="276" dur="1" fill="hold">
                                          <p:stCondLst>
                                            <p:cond delay="0"/>
                                          </p:stCondLst>
                                        </p:cTn>
                                        <p:tgtEl>
                                          <p:spTgt spid="50"/>
                                        </p:tgtEl>
                                        <p:attrNameLst>
                                          <p:attrName>style.visibility</p:attrName>
                                        </p:attrNameLst>
                                      </p:cBhvr>
                                      <p:to>
                                        <p:strVal val="visible"/>
                                      </p:to>
                                    </p:set>
                                    <p:animEffect transition="in" filter="fade">
                                      <p:cBhvr>
                                        <p:cTn id="277" dur="2000"/>
                                        <p:tgtEl>
                                          <p:spTgt spid="50"/>
                                        </p:tgtEl>
                                      </p:cBhvr>
                                    </p:animEffect>
                                  </p:childTnLst>
                                </p:cTn>
                              </p:par>
                              <p:par>
                                <p:cTn id="278" presetID="10" presetClass="entr" presetSubtype="0" fill="hold" grpId="2" nodeType="withEffect">
                                  <p:stCondLst>
                                    <p:cond delay="0"/>
                                  </p:stCondLst>
                                  <p:childTnLst>
                                    <p:set>
                                      <p:cBhvr>
                                        <p:cTn id="279" dur="1" fill="hold">
                                          <p:stCondLst>
                                            <p:cond delay="0"/>
                                          </p:stCondLst>
                                        </p:cTn>
                                        <p:tgtEl>
                                          <p:spTgt spid="68"/>
                                        </p:tgtEl>
                                        <p:attrNameLst>
                                          <p:attrName>style.visibility</p:attrName>
                                        </p:attrNameLst>
                                      </p:cBhvr>
                                      <p:to>
                                        <p:strVal val="visible"/>
                                      </p:to>
                                    </p:set>
                                    <p:animEffect transition="in" filter="fade">
                                      <p:cBhvr>
                                        <p:cTn id="280" dur="2000"/>
                                        <p:tgtEl>
                                          <p:spTgt spid="68"/>
                                        </p:tgtEl>
                                      </p:cBhvr>
                                    </p:animEffect>
                                  </p:childTnLst>
                                </p:cTn>
                              </p:par>
                              <p:par>
                                <p:cTn id="281" presetID="10" presetClass="entr" presetSubtype="0" fill="hold" grpId="2" nodeType="withEffect">
                                  <p:stCondLst>
                                    <p:cond delay="0"/>
                                  </p:stCondLst>
                                  <p:childTnLst>
                                    <p:set>
                                      <p:cBhvr>
                                        <p:cTn id="282" dur="1" fill="hold">
                                          <p:stCondLst>
                                            <p:cond delay="0"/>
                                          </p:stCondLst>
                                        </p:cTn>
                                        <p:tgtEl>
                                          <p:spTgt spid="62"/>
                                        </p:tgtEl>
                                        <p:attrNameLst>
                                          <p:attrName>style.visibility</p:attrName>
                                        </p:attrNameLst>
                                      </p:cBhvr>
                                      <p:to>
                                        <p:strVal val="visible"/>
                                      </p:to>
                                    </p:set>
                                    <p:animEffect transition="in" filter="fade">
                                      <p:cBhvr>
                                        <p:cTn id="283" dur="2000"/>
                                        <p:tgtEl>
                                          <p:spTgt spid="62"/>
                                        </p:tgtEl>
                                      </p:cBhvr>
                                    </p:animEffect>
                                  </p:childTnLst>
                                </p:cTn>
                              </p:par>
                              <p:par>
                                <p:cTn id="284" presetID="10" presetClass="entr" presetSubtype="0" fill="hold" nodeType="withEffect">
                                  <p:stCondLst>
                                    <p:cond delay="0"/>
                                  </p:stCondLst>
                                  <p:childTnLst>
                                    <p:set>
                                      <p:cBhvr>
                                        <p:cTn id="285" dur="1" fill="hold">
                                          <p:stCondLst>
                                            <p:cond delay="0"/>
                                          </p:stCondLst>
                                        </p:cTn>
                                        <p:tgtEl>
                                          <p:spTgt spid="154"/>
                                        </p:tgtEl>
                                        <p:attrNameLst>
                                          <p:attrName>style.visibility</p:attrName>
                                        </p:attrNameLst>
                                      </p:cBhvr>
                                      <p:to>
                                        <p:strVal val="visible"/>
                                      </p:to>
                                    </p:set>
                                    <p:animEffect transition="in" filter="fade">
                                      <p:cBhvr>
                                        <p:cTn id="286" dur="2000"/>
                                        <p:tgtEl>
                                          <p:spTgt spid="154"/>
                                        </p:tgtEl>
                                      </p:cBhvr>
                                    </p:animEffect>
                                  </p:childTnLst>
                                </p:cTn>
                              </p:par>
                              <p:par>
                                <p:cTn id="287" presetID="10" presetClass="entr" presetSubtype="0" fill="hold" nodeType="withEffect">
                                  <p:stCondLst>
                                    <p:cond delay="0"/>
                                  </p:stCondLst>
                                  <p:childTnLst>
                                    <p:set>
                                      <p:cBhvr>
                                        <p:cTn id="288" dur="1" fill="hold">
                                          <p:stCondLst>
                                            <p:cond delay="0"/>
                                          </p:stCondLst>
                                        </p:cTn>
                                        <p:tgtEl>
                                          <p:spTgt spid="174"/>
                                        </p:tgtEl>
                                        <p:attrNameLst>
                                          <p:attrName>style.visibility</p:attrName>
                                        </p:attrNameLst>
                                      </p:cBhvr>
                                      <p:to>
                                        <p:strVal val="visible"/>
                                      </p:to>
                                    </p:set>
                                    <p:animEffect transition="in" filter="fade">
                                      <p:cBhvr>
                                        <p:cTn id="289" dur="2000"/>
                                        <p:tgtEl>
                                          <p:spTgt spid="174"/>
                                        </p:tgtEl>
                                      </p:cBhvr>
                                    </p:animEffect>
                                  </p:childTnLst>
                                </p:cTn>
                              </p:par>
                              <p:par>
                                <p:cTn id="290" presetID="10" presetClass="entr" presetSubtype="0" fill="hold" nodeType="withEffect">
                                  <p:stCondLst>
                                    <p:cond delay="0"/>
                                  </p:stCondLst>
                                  <p:childTnLst>
                                    <p:set>
                                      <p:cBhvr>
                                        <p:cTn id="291" dur="1" fill="hold">
                                          <p:stCondLst>
                                            <p:cond delay="0"/>
                                          </p:stCondLst>
                                        </p:cTn>
                                        <p:tgtEl>
                                          <p:spTgt spid="179"/>
                                        </p:tgtEl>
                                        <p:attrNameLst>
                                          <p:attrName>style.visibility</p:attrName>
                                        </p:attrNameLst>
                                      </p:cBhvr>
                                      <p:to>
                                        <p:strVal val="visible"/>
                                      </p:to>
                                    </p:set>
                                    <p:animEffect transition="in" filter="fade">
                                      <p:cBhvr>
                                        <p:cTn id="292" dur="2000"/>
                                        <p:tgtEl>
                                          <p:spTgt spid="179"/>
                                        </p:tgtEl>
                                      </p:cBhvr>
                                    </p:animEffect>
                                  </p:childTnLst>
                                </p:cTn>
                              </p:par>
                              <p:par>
                                <p:cTn id="293" presetID="10" presetClass="entr" presetSubtype="0" fill="hold" nodeType="withEffect">
                                  <p:stCondLst>
                                    <p:cond delay="0"/>
                                  </p:stCondLst>
                                  <p:childTnLst>
                                    <p:set>
                                      <p:cBhvr>
                                        <p:cTn id="294" dur="1" fill="hold">
                                          <p:stCondLst>
                                            <p:cond delay="0"/>
                                          </p:stCondLst>
                                        </p:cTn>
                                        <p:tgtEl>
                                          <p:spTgt spid="172"/>
                                        </p:tgtEl>
                                        <p:attrNameLst>
                                          <p:attrName>style.visibility</p:attrName>
                                        </p:attrNameLst>
                                      </p:cBhvr>
                                      <p:to>
                                        <p:strVal val="visible"/>
                                      </p:to>
                                    </p:set>
                                    <p:animEffect transition="in" filter="fade">
                                      <p:cBhvr>
                                        <p:cTn id="295" dur="2000"/>
                                        <p:tgtEl>
                                          <p:spTgt spid="172"/>
                                        </p:tgtEl>
                                      </p:cBhvr>
                                    </p:animEffect>
                                  </p:childTnLst>
                                </p:cTn>
                              </p:par>
                              <p:par>
                                <p:cTn id="296" presetID="10" presetClass="entr" presetSubtype="0" fill="hold" nodeType="withEffect">
                                  <p:stCondLst>
                                    <p:cond delay="0"/>
                                  </p:stCondLst>
                                  <p:childTnLst>
                                    <p:set>
                                      <p:cBhvr>
                                        <p:cTn id="297" dur="1" fill="hold">
                                          <p:stCondLst>
                                            <p:cond delay="0"/>
                                          </p:stCondLst>
                                        </p:cTn>
                                        <p:tgtEl>
                                          <p:spTgt spid="181"/>
                                        </p:tgtEl>
                                        <p:attrNameLst>
                                          <p:attrName>style.visibility</p:attrName>
                                        </p:attrNameLst>
                                      </p:cBhvr>
                                      <p:to>
                                        <p:strVal val="visible"/>
                                      </p:to>
                                    </p:set>
                                    <p:animEffect transition="in" filter="fade">
                                      <p:cBhvr>
                                        <p:cTn id="298" dur="2000"/>
                                        <p:tgtEl>
                                          <p:spTgt spid="181"/>
                                        </p:tgtEl>
                                      </p:cBhvr>
                                    </p:animEffect>
                                  </p:childTnLst>
                                </p:cTn>
                              </p:par>
                              <p:par>
                                <p:cTn id="299" presetID="10" presetClass="entr" presetSubtype="0" fill="hold" nodeType="withEffect">
                                  <p:stCondLst>
                                    <p:cond delay="0"/>
                                  </p:stCondLst>
                                  <p:childTnLst>
                                    <p:set>
                                      <p:cBhvr>
                                        <p:cTn id="300" dur="1" fill="hold">
                                          <p:stCondLst>
                                            <p:cond delay="0"/>
                                          </p:stCondLst>
                                        </p:cTn>
                                        <p:tgtEl>
                                          <p:spTgt spid="171"/>
                                        </p:tgtEl>
                                        <p:attrNameLst>
                                          <p:attrName>style.visibility</p:attrName>
                                        </p:attrNameLst>
                                      </p:cBhvr>
                                      <p:to>
                                        <p:strVal val="visible"/>
                                      </p:to>
                                    </p:set>
                                    <p:animEffect transition="in" filter="fade">
                                      <p:cBhvr>
                                        <p:cTn id="301" dur="2000"/>
                                        <p:tgtEl>
                                          <p:spTgt spid="171"/>
                                        </p:tgtEl>
                                      </p:cBhvr>
                                    </p:animEffect>
                                  </p:childTnLst>
                                </p:cTn>
                              </p:par>
                              <p:par>
                                <p:cTn id="302" presetID="10" presetClass="entr" presetSubtype="0" fill="hold" nodeType="withEffect">
                                  <p:stCondLst>
                                    <p:cond delay="0"/>
                                  </p:stCondLst>
                                  <p:childTnLst>
                                    <p:set>
                                      <p:cBhvr>
                                        <p:cTn id="303" dur="1" fill="hold">
                                          <p:stCondLst>
                                            <p:cond delay="0"/>
                                          </p:stCondLst>
                                        </p:cTn>
                                        <p:tgtEl>
                                          <p:spTgt spid="203"/>
                                        </p:tgtEl>
                                        <p:attrNameLst>
                                          <p:attrName>style.visibility</p:attrName>
                                        </p:attrNameLst>
                                      </p:cBhvr>
                                      <p:to>
                                        <p:strVal val="visible"/>
                                      </p:to>
                                    </p:set>
                                    <p:animEffect transition="in" filter="fade">
                                      <p:cBhvr>
                                        <p:cTn id="304" dur="2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52" grpId="0" animBg="1"/>
      <p:bldP spid="48" grpId="0" animBg="1"/>
      <p:bldP spid="48" grpId="1" animBg="1"/>
      <p:bldP spid="48" grpId="2" animBg="1"/>
      <p:bldP spid="50" grpId="0" animBg="1"/>
      <p:bldP spid="50" grpId="1" animBg="1"/>
      <p:bldP spid="50" grpId="2" animBg="1"/>
      <p:bldP spid="50" grpId="3" animBg="1"/>
      <p:bldP spid="54" grpId="0" animBg="1"/>
      <p:bldP spid="54" grpId="1" animBg="1"/>
      <p:bldP spid="54" grpId="2" animBg="1"/>
      <p:bldP spid="68" grpId="0" animBg="1"/>
      <p:bldP spid="68" grpId="1" animBg="1"/>
      <p:bldP spid="68" grpId="2" animBg="1"/>
      <p:bldP spid="77" grpId="0" animBg="1"/>
      <p:bldP spid="77" grpId="1" animBg="1"/>
      <p:bldP spid="38" grpId="0" animBg="1"/>
      <p:bldP spid="22" grpId="0" animBg="1"/>
      <p:bldP spid="51" grpId="0" animBg="1"/>
      <p:bldP spid="64" grpId="0" animBg="1"/>
      <p:bldP spid="75" grpId="0" animBg="1"/>
      <p:bldP spid="75" grpId="1" animBg="1"/>
      <p:bldP spid="62" grpId="0" animBg="1"/>
      <p:bldP spid="62" grpId="1" animBg="1"/>
      <p:bldP spid="62" grpId="2" animBg="1"/>
      <p:bldP spid="62" grpId="3" animBg="1"/>
      <p:bldP spid="73" grpId="0" animBg="1"/>
      <p:bldP spid="73" grpId="1" animBg="1"/>
      <p:bldP spid="73" grpId="4"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8|1.8|16.7|8.9|12|7.3"/>
</p:tagLst>
</file>

<file path=ppt/tags/tag10.xml><?xml version="1.0" encoding="utf-8"?>
<p:tagLst xmlns:a="http://schemas.openxmlformats.org/drawingml/2006/main" xmlns:r="http://schemas.openxmlformats.org/officeDocument/2006/relationships" xmlns:p="http://schemas.openxmlformats.org/presentationml/2006/main">
  <p:tag name="TIMING" val="|7.4|6.5"/>
</p:tagLst>
</file>

<file path=ppt/tags/tag11.xml><?xml version="1.0" encoding="utf-8"?>
<p:tagLst xmlns:a="http://schemas.openxmlformats.org/drawingml/2006/main" xmlns:r="http://schemas.openxmlformats.org/officeDocument/2006/relationships" xmlns:p="http://schemas.openxmlformats.org/presentationml/2006/main">
  <p:tag name="TIMING" val="|2|6.6|33"/>
</p:tagLst>
</file>

<file path=ppt/tags/tag12.xml><?xml version="1.0" encoding="utf-8"?>
<p:tagLst xmlns:a="http://schemas.openxmlformats.org/drawingml/2006/main" xmlns:r="http://schemas.openxmlformats.org/officeDocument/2006/relationships" xmlns:p="http://schemas.openxmlformats.org/presentationml/2006/main">
  <p:tag name="TIMING" val="|2.6|32.8|12.4"/>
</p:tagLst>
</file>

<file path=ppt/tags/tag2.xml><?xml version="1.0" encoding="utf-8"?>
<p:tagLst xmlns:a="http://schemas.openxmlformats.org/drawingml/2006/main" xmlns:r="http://schemas.openxmlformats.org/officeDocument/2006/relationships" xmlns:p="http://schemas.openxmlformats.org/presentationml/2006/main">
  <p:tag name="TIMING" val="|1.9|14|11.8|9.5|12.2"/>
</p:tagLst>
</file>

<file path=ppt/tags/tag3.xml><?xml version="1.0" encoding="utf-8"?>
<p:tagLst xmlns:a="http://schemas.openxmlformats.org/drawingml/2006/main" xmlns:r="http://schemas.openxmlformats.org/officeDocument/2006/relationships" xmlns:p="http://schemas.openxmlformats.org/presentationml/2006/main">
  <p:tag name="TIMING" val="|4.1|11.5|9|14.7|5.9|6.2|5.7|4.7|4.7|6|3.2|5.1"/>
</p:tagLst>
</file>

<file path=ppt/tags/tag4.xml><?xml version="1.0" encoding="utf-8"?>
<p:tagLst xmlns:a="http://schemas.openxmlformats.org/drawingml/2006/main" xmlns:r="http://schemas.openxmlformats.org/officeDocument/2006/relationships" xmlns:p="http://schemas.openxmlformats.org/presentationml/2006/main">
  <p:tag name="TIMING" val="|12.3|5.9|6.4|7.7"/>
</p:tagLst>
</file>

<file path=ppt/tags/tag5.xml><?xml version="1.0" encoding="utf-8"?>
<p:tagLst xmlns:a="http://schemas.openxmlformats.org/drawingml/2006/main" xmlns:r="http://schemas.openxmlformats.org/officeDocument/2006/relationships" xmlns:p="http://schemas.openxmlformats.org/presentationml/2006/main">
  <p:tag name="TIMING" val="|5.4|26.9|17.2|16"/>
</p:tagLst>
</file>

<file path=ppt/tags/tag6.xml><?xml version="1.0" encoding="utf-8"?>
<p:tagLst xmlns:a="http://schemas.openxmlformats.org/drawingml/2006/main" xmlns:r="http://schemas.openxmlformats.org/officeDocument/2006/relationships" xmlns:p="http://schemas.openxmlformats.org/presentationml/2006/main">
  <p:tag name="TIMING" val="|1.1|24.4|20.5|33.2|21.1|19.1|22|4.6"/>
</p:tagLst>
</file>

<file path=ppt/tags/tag7.xml><?xml version="1.0" encoding="utf-8"?>
<p:tagLst xmlns:a="http://schemas.openxmlformats.org/drawingml/2006/main" xmlns:r="http://schemas.openxmlformats.org/officeDocument/2006/relationships" xmlns:p="http://schemas.openxmlformats.org/presentationml/2006/main">
  <p:tag name="TIMING" val="|19"/>
</p:tagLst>
</file>

<file path=ppt/tags/tag8.xml><?xml version="1.0" encoding="utf-8"?>
<p:tagLst xmlns:a="http://schemas.openxmlformats.org/drawingml/2006/main" xmlns:r="http://schemas.openxmlformats.org/officeDocument/2006/relationships" xmlns:p="http://schemas.openxmlformats.org/presentationml/2006/main">
  <p:tag name="TIMING" val="|8.3"/>
</p:tagLst>
</file>

<file path=ppt/tags/tag9.xml><?xml version="1.0" encoding="utf-8"?>
<p:tagLst xmlns:a="http://schemas.openxmlformats.org/drawingml/2006/main" xmlns:r="http://schemas.openxmlformats.org/officeDocument/2006/relationships" xmlns:p="http://schemas.openxmlformats.org/presentationml/2006/main">
  <p:tag name="TIMING" val="|23.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10906</TotalTime>
  <Words>3593</Words>
  <Application>Microsoft Office PowerPoint</Application>
  <PresentationFormat>Affichage à l'écran (4:3)</PresentationFormat>
  <Paragraphs>830</Paragraphs>
  <Slides>32</Slides>
  <Notes>32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32</vt:i4>
      </vt:variant>
    </vt:vector>
  </HeadingPairs>
  <TitlesOfParts>
    <vt:vector size="37" baseType="lpstr">
      <vt:lpstr>Calibri</vt:lpstr>
      <vt:lpstr>Wingdings</vt:lpstr>
      <vt:lpstr>Arial</vt:lpstr>
      <vt:lpstr>Courier New</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ac-lyon.fr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programmes à la conception d'une séquence</dc:title>
  <dc:subject>Séminaire - Technologie collège - Décembre 2018</dc:subject>
  <dc:creator>Goubet Emmanuelle</dc:creator>
  <cp:lastModifiedBy>jgarel</cp:lastModifiedBy>
  <cp:revision>850</cp:revision>
  <dcterms:created xsi:type="dcterms:W3CDTF">2018-08-21T13:03:05Z</dcterms:created>
  <dcterms:modified xsi:type="dcterms:W3CDTF">2018-12-17T09:11:30Z</dcterms:modified>
  <cp:contentStatus/>
</cp:coreProperties>
</file>