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70" r:id="rId4"/>
    <p:sldId id="260" r:id="rId5"/>
    <p:sldId id="263" r:id="rId6"/>
    <p:sldId id="265" r:id="rId7"/>
    <p:sldId id="271" r:id="rId8"/>
    <p:sldId id="272" r:id="rId9"/>
    <p:sldId id="259" r:id="rId10"/>
    <p:sldId id="273" r:id="rId11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6" d="100"/>
          <a:sy n="116" d="100"/>
        </p:scale>
        <p:origin x="20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133BC-849C-48C6-A9A2-DAA4E2F25554}" type="datetimeFigureOut">
              <a:rPr lang="fr-FR" smtClean="0"/>
              <a:t>11/12/2018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6E9FF-A65C-4B81-BD67-8A60A7DFF4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24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EPI en commun avec les Sciences Physiques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6E9FF-A65C-4B81-BD67-8A60A7DFF46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604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- Application terminée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6E9FF-A65C-4B81-BD67-8A60A7DFF46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0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But de la séquence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6E9FF-A65C-4B81-BD67-8A60A7DFF46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948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Procédure pour installer </a:t>
            </a:r>
            <a:r>
              <a:rPr lang="fr-FR" dirty="0" err="1"/>
              <a:t>AppInventor</a:t>
            </a:r>
            <a:r>
              <a:rPr lang="fr-FR" dirty="0"/>
              <a:t> en local pour s’affranchir des comptes Google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6E9FF-A65C-4B81-BD67-8A60A7DFF46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815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Recherche d’image sur internet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6E9FF-A65C-4B81-BD67-8A60A7DFF46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854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Programme simple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6E9FF-A65C-4B81-BD67-8A60A7DFF46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320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Génération du fichier APK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6E9FF-A65C-4B81-BD67-8A60A7DFF46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407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Transfert sur appareil Android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6E9FF-A65C-4B81-BD67-8A60A7DFF46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215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Installation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6E9FF-A65C-4B81-BD67-8A60A7DFF46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189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Application terminée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6E9FF-A65C-4B81-BD67-8A60A7DFF46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14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ransition spd="slow">
    <p:pul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2.ac-poitiers.fr/sciences-ingenieur-sti/spip.php?article18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5C351E-2FB1-41AA-A823-59177AEEB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700" y="1524000"/>
            <a:ext cx="8372303" cy="1905000"/>
          </a:xfrm>
        </p:spPr>
        <p:txBody>
          <a:bodyPr/>
          <a:lstStyle/>
          <a:p>
            <a:r>
              <a:rPr lang="fr-FR" dirty="0"/>
              <a:t>Séminaire de Technologie</a:t>
            </a:r>
            <a:br>
              <a:rPr lang="fr-FR" dirty="0"/>
            </a:br>
            <a:r>
              <a:rPr lang="fr-FR" dirty="0"/>
              <a:t>Académie de Lyon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5B75E6-6E77-47BF-A06E-91F56E882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500" y="4050833"/>
            <a:ext cx="8829503" cy="1096899"/>
          </a:xfrm>
        </p:spPr>
        <p:txBody>
          <a:bodyPr>
            <a:noAutofit/>
          </a:bodyPr>
          <a:lstStyle/>
          <a:p>
            <a:r>
              <a:rPr lang="fr-FR" sz="3200" b="1" dirty="0"/>
              <a:t>Réalisation d’une Application Android</a:t>
            </a:r>
          </a:p>
          <a:p>
            <a:r>
              <a:rPr lang="fr-FR" sz="2200" dirty="0"/>
              <a:t>Surveillance Vidéo</a:t>
            </a:r>
          </a:p>
        </p:txBody>
      </p:sp>
      <p:pic>
        <p:nvPicPr>
          <p:cNvPr id="1026" name="Picture 2" descr="Résultat de recherche d'images pour &quot;académie de Lyon&quot;">
            <a:extLst>
              <a:ext uri="{FF2B5EF4-FFF2-40B4-BE49-F238E27FC236}">
                <a16:creationId xmlns:a16="http://schemas.microsoft.com/office/drawing/2014/main" id="{DF63C405-13ED-48D3-91D6-1AE5EAA3F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36525"/>
            <a:ext cx="2019300" cy="120015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DA8A2E3-8FDE-44A8-ACE8-E1485FE62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1649" y="4907902"/>
            <a:ext cx="1792400" cy="17924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FBBB54E-F5BE-43B7-8746-ADA37F87E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16" y="5387425"/>
            <a:ext cx="1103765" cy="1312877"/>
          </a:xfrm>
          <a:prstGeom prst="rect">
            <a:avLst/>
          </a:prstGeom>
        </p:spPr>
      </p:pic>
      <p:sp>
        <p:nvSpPr>
          <p:cNvPr id="7" name="TextShape 3">
            <a:extLst>
              <a:ext uri="{FF2B5EF4-FFF2-40B4-BE49-F238E27FC236}">
                <a16:creationId xmlns:a16="http://schemas.microsoft.com/office/drawing/2014/main" id="{878AB5C9-41DE-4E95-AF90-9AD55DA81723}"/>
              </a:ext>
            </a:extLst>
          </p:cNvPr>
          <p:cNvSpPr txBox="1"/>
          <p:nvPr/>
        </p:nvSpPr>
        <p:spPr>
          <a:xfrm>
            <a:off x="10368000" y="144360"/>
            <a:ext cx="1549080" cy="364680"/>
          </a:xfrm>
          <a:prstGeom prst="rect">
            <a:avLst/>
          </a:prstGeom>
          <a:noFill/>
          <a:ln w="1908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FFFFFF"/>
                </a:solidFill>
                <a:latin typeface="Trebuchet MS"/>
              </a:rPr>
              <a:t>David Manzoni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E4E1787-120C-4262-9FC4-171717EC1DC3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0152000" y="504000"/>
            <a:ext cx="1932480" cy="5860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55490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D9CFF61-2AEF-4837-AE68-B6D74F514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960" y="202129"/>
            <a:ext cx="3630229" cy="64537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0B70DB4F-0A1B-4707-ABAC-E6A161A89F84}"/>
              </a:ext>
            </a:extLst>
          </p:cNvPr>
          <p:cNvSpPr txBox="1">
            <a:spLocks/>
          </p:cNvSpPr>
          <p:nvPr/>
        </p:nvSpPr>
        <p:spPr>
          <a:xfrm>
            <a:off x="433137" y="1124629"/>
            <a:ext cx="3301465" cy="11950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Dans ce cas, utilisation de l’application </a:t>
            </a:r>
            <a:r>
              <a:rPr lang="fr-FR" b="1" dirty="0"/>
              <a:t>IP webcam </a:t>
            </a:r>
            <a:r>
              <a:rPr lang="fr-FR" dirty="0"/>
              <a:t>sur un autre appareil mobile.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A5EACB9-24F5-4501-8DCD-70C5AD014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534" y="202129"/>
            <a:ext cx="3630229" cy="64537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84550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Shape 1">
            <a:extLst>
              <a:ext uri="{FF2B5EF4-FFF2-40B4-BE49-F238E27FC236}">
                <a16:creationId xmlns:a16="http://schemas.microsoft.com/office/drawing/2014/main" id="{2000F73B-76A7-470D-BD94-188494B2F509}"/>
              </a:ext>
            </a:extLst>
          </p:cNvPr>
          <p:cNvSpPr txBox="1"/>
          <p:nvPr/>
        </p:nvSpPr>
        <p:spPr>
          <a:xfrm>
            <a:off x="577062" y="527137"/>
            <a:ext cx="10697578" cy="279269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On souhaite réaliser une application pour système Android.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Cette application doit permettre de surveiller une pièce à distance (dans laquelle se trouve un chien).</a:t>
            </a:r>
          </a:p>
          <a:p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Étape 1 :</a:t>
            </a:r>
            <a:endParaRPr lang="fr-F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Programmation (partie design).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Étape 2 :</a:t>
            </a:r>
            <a:endParaRPr lang="fr-F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Programmation (partie blocs).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A8F96E8-E1E8-4297-850D-0790D98C1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415" y="1327027"/>
            <a:ext cx="4701166" cy="18021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AF98F29-ACBE-40FD-96B2-28748CD39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415" y="3319834"/>
            <a:ext cx="4701744" cy="31950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52427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hlinkClick r:id="rId3"/>
            <a:extLst>
              <a:ext uri="{FF2B5EF4-FFF2-40B4-BE49-F238E27FC236}">
                <a16:creationId xmlns:a16="http://schemas.microsoft.com/office/drawing/2014/main" id="{91882C0F-9AFC-44D8-B0C8-1E6DF91BA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47" y="1796663"/>
            <a:ext cx="5724711" cy="48809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097FF80-8005-4AD0-8D8E-A13188D6A9F7}"/>
              </a:ext>
            </a:extLst>
          </p:cNvPr>
          <p:cNvSpPr txBox="1">
            <a:spLocks/>
          </p:cNvSpPr>
          <p:nvPr/>
        </p:nvSpPr>
        <p:spPr>
          <a:xfrm>
            <a:off x="240931" y="290696"/>
            <a:ext cx="9884580" cy="150596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Prérequis :</a:t>
            </a:r>
            <a:br>
              <a:rPr lang="fr-FR" dirty="0"/>
            </a:br>
            <a:r>
              <a:rPr lang="fr-FR" sz="2400" dirty="0">
                <a:solidFill>
                  <a:schemeClr val="tx1"/>
                </a:solidFill>
              </a:rPr>
              <a:t>Installer </a:t>
            </a:r>
            <a:r>
              <a:rPr lang="fr-FR" sz="2400" dirty="0" err="1">
                <a:solidFill>
                  <a:schemeClr val="tx1"/>
                </a:solidFill>
              </a:rPr>
              <a:t>AppInventor</a:t>
            </a:r>
            <a:r>
              <a:rPr lang="fr-FR" sz="2400" dirty="0">
                <a:solidFill>
                  <a:schemeClr val="tx1"/>
                </a:solidFill>
              </a:rPr>
              <a:t> en local pour s’affranchir d’un compte Google</a:t>
            </a:r>
          </a:p>
          <a:p>
            <a:r>
              <a:rPr lang="fr-FR" sz="24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http://ww2.ac-poitiers.fr/sciences-ingenieur-sti/spip.php?article189</a:t>
            </a:r>
            <a:br>
              <a:rPr lang="fr-FR" dirty="0"/>
            </a:b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103EB8E-47DB-4FE7-BE65-B9B8F8D20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5842" y="1796663"/>
            <a:ext cx="3519724" cy="48809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FA97E496-AD70-4616-92EB-D80AE226D327}"/>
              </a:ext>
            </a:extLst>
          </p:cNvPr>
          <p:cNvSpPr/>
          <p:nvPr/>
        </p:nvSpPr>
        <p:spPr>
          <a:xfrm>
            <a:off x="6352674" y="3628725"/>
            <a:ext cx="1771048" cy="608426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4722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571282" y="274693"/>
            <a:ext cx="8596440" cy="66105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Étape 1 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Programmation (partie design).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55EE2B-7DFE-4A1B-9373-7B3BCE226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64" y="789272"/>
            <a:ext cx="11765872" cy="57940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552031" y="243635"/>
            <a:ext cx="4347227" cy="7186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Étape 2 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Programmation (partie blocs).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543FFF1-B7F3-4BB0-802E-B9C5469B0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48" y="691729"/>
            <a:ext cx="11209621" cy="60559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752477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72FB4F7-6944-428B-A4DD-D5B9F86C2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6" y="90533"/>
            <a:ext cx="3467063" cy="4003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4681FFE-8EDF-4786-9DFB-46AB5A5F7AA9}"/>
              </a:ext>
            </a:extLst>
          </p:cNvPr>
          <p:cNvSpPr txBox="1">
            <a:spLocks/>
          </p:cNvSpPr>
          <p:nvPr/>
        </p:nvSpPr>
        <p:spPr>
          <a:xfrm>
            <a:off x="3732806" y="274812"/>
            <a:ext cx="5673591" cy="72621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Génération du fichier APK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466D9E4-06D3-4164-A3FB-8D917BF4B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806" y="1243407"/>
            <a:ext cx="4372507" cy="32617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4C4CDE8-6732-4CCD-9779-18E55DFD0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6738" y="3217066"/>
            <a:ext cx="4215746" cy="3569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407690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908807A8-52DE-4C9C-9791-649F733C1CAD}"/>
              </a:ext>
            </a:extLst>
          </p:cNvPr>
          <p:cNvGrpSpPr/>
          <p:nvPr/>
        </p:nvGrpSpPr>
        <p:grpSpPr>
          <a:xfrm>
            <a:off x="451186" y="-219905"/>
            <a:ext cx="5492414" cy="4393931"/>
            <a:chOff x="451186" y="-219905"/>
            <a:chExt cx="5492414" cy="4393931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C5C81B7-19B6-48E1-A04D-B29EFCD23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186" y="-219905"/>
              <a:ext cx="5492414" cy="4393931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FDB5F6FB-C9C6-4D3D-B35E-555972BEB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33575" y="666367"/>
              <a:ext cx="1247634" cy="1261050"/>
            </a:xfrm>
            <a:prstGeom prst="rect">
              <a:avLst/>
            </a:prstGeom>
          </p:spPr>
        </p:pic>
      </p:grpSp>
      <p:sp>
        <p:nvSpPr>
          <p:cNvPr id="13" name="Flèche : virage 12">
            <a:extLst>
              <a:ext uri="{FF2B5EF4-FFF2-40B4-BE49-F238E27FC236}">
                <a16:creationId xmlns:a16="http://schemas.microsoft.com/office/drawing/2014/main" id="{8B3E54EF-D0F1-4831-B3EC-CFE251D32838}"/>
              </a:ext>
            </a:extLst>
          </p:cNvPr>
          <p:cNvSpPr/>
          <p:nvPr/>
        </p:nvSpPr>
        <p:spPr>
          <a:xfrm flipV="1">
            <a:off x="2841891" y="2077276"/>
            <a:ext cx="5874726" cy="221642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548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7AEE10D-DCC2-420D-B626-978A69F1F5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617" y="1481929"/>
            <a:ext cx="3305337" cy="5348334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8AEB7BEF-0A2F-48B4-90D3-A749529AD580}"/>
              </a:ext>
            </a:extLst>
          </p:cNvPr>
          <p:cNvSpPr txBox="1">
            <a:spLocks/>
          </p:cNvSpPr>
          <p:nvPr/>
        </p:nvSpPr>
        <p:spPr>
          <a:xfrm>
            <a:off x="4831262" y="343167"/>
            <a:ext cx="4824673" cy="143643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Copie du fichier APK sur l’appareil Android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EF29FE98-3536-4BE9-9FE9-EA90326917AC}"/>
              </a:ext>
            </a:extLst>
          </p:cNvPr>
          <p:cNvSpPr txBox="1">
            <a:spLocks/>
          </p:cNvSpPr>
          <p:nvPr/>
        </p:nvSpPr>
        <p:spPr>
          <a:xfrm>
            <a:off x="2821121" y="4464767"/>
            <a:ext cx="5055681" cy="223458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Soit en reliant l'appareil Android à l’ordinateur avec un câble USB.</a:t>
            </a:r>
          </a:p>
          <a:p>
            <a:r>
              <a:rPr lang="fr-FR" dirty="0"/>
              <a:t>Soit en passant par le réseau pédagogique avec l’appareil connecté en Wifi.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13041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D0F608-88DE-43E9-8F0C-0A7CE648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54" y="332913"/>
            <a:ext cx="9798317" cy="864093"/>
          </a:xfrm>
        </p:spPr>
        <p:txBody>
          <a:bodyPr>
            <a:normAutofit/>
          </a:bodyPr>
          <a:lstStyle/>
          <a:p>
            <a:r>
              <a:rPr lang="fr-FR" dirty="0"/>
              <a:t>Installation du fichier APK sur l’appareil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36F330-A4DE-44DA-A971-D9A67E241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53" y="1124628"/>
            <a:ext cx="9381067" cy="2234589"/>
          </a:xfrm>
        </p:spPr>
        <p:txBody>
          <a:bodyPr/>
          <a:lstStyle/>
          <a:p>
            <a:r>
              <a:rPr lang="fr-FR" dirty="0"/>
              <a:t>Aller dans les </a:t>
            </a:r>
            <a:r>
              <a:rPr lang="fr-FR" b="1" dirty="0"/>
              <a:t>paramètres</a:t>
            </a:r>
            <a:r>
              <a:rPr lang="fr-FR" dirty="0"/>
              <a:t>, puis </a:t>
            </a:r>
            <a:r>
              <a:rPr lang="fr-FR" b="1" dirty="0"/>
              <a:t>Sécurité</a:t>
            </a:r>
            <a:r>
              <a:rPr lang="fr-FR" dirty="0"/>
              <a:t>,</a:t>
            </a:r>
          </a:p>
          <a:p>
            <a:r>
              <a:rPr lang="fr-FR" dirty="0"/>
              <a:t>Activer les </a:t>
            </a:r>
            <a:r>
              <a:rPr lang="fr-FR" b="1" dirty="0"/>
              <a:t>sources inconnues</a:t>
            </a:r>
            <a:r>
              <a:rPr lang="fr-FR" dirty="0"/>
              <a:t>,</a:t>
            </a:r>
          </a:p>
          <a:p>
            <a:r>
              <a:rPr lang="fr-FR" dirty="0"/>
              <a:t>Rechercher l’APK sur l’appareil (à l’aide d’un explorateur de fichiers par exemple),</a:t>
            </a:r>
          </a:p>
          <a:p>
            <a:r>
              <a:rPr lang="fr-FR" dirty="0"/>
              <a:t>Lancer le fichier APK et suivre les instructions,</a:t>
            </a:r>
          </a:p>
          <a:p>
            <a:r>
              <a:rPr lang="fr-FR" dirty="0"/>
              <a:t>Désactiver les sources inconnues.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A8BCD5-D210-4EAC-9598-58DA42732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657" y="2696566"/>
            <a:ext cx="6398153" cy="40415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65518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E3F300DF-B2E6-404B-AB2C-E8C43CD67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06" y="581105"/>
            <a:ext cx="2668614" cy="1198386"/>
          </a:xfrm>
        </p:spPr>
        <p:txBody>
          <a:bodyPr>
            <a:normAutofit/>
          </a:bodyPr>
          <a:lstStyle/>
          <a:p>
            <a:r>
              <a:rPr lang="fr-FR" dirty="0"/>
              <a:t>Application terminée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17E37FA-2AEE-483F-A82C-82E017439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233" y="202132"/>
            <a:ext cx="3630228" cy="64537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6A2926B-FA3C-4778-AA94-7D2BAAE7D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684" y="202132"/>
            <a:ext cx="3630228" cy="645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883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511</TotalTime>
  <Words>205</Words>
  <Application>Microsoft Office PowerPoint</Application>
  <PresentationFormat>Grand écran</PresentationFormat>
  <Paragraphs>47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Facette</vt:lpstr>
      <vt:lpstr>Séminaire de Technologie Académie de Lyon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Installation du fichier APK sur l’appareil</vt:lpstr>
      <vt:lpstr>Application terminée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David Manzoni</dc:creator>
  <cp:lastModifiedBy>David Manzoni</cp:lastModifiedBy>
  <cp:revision>107</cp:revision>
  <cp:lastPrinted>2018-11-29T18:21:35Z</cp:lastPrinted>
  <dcterms:created xsi:type="dcterms:W3CDTF">2018-11-15T16:34:01Z</dcterms:created>
  <dcterms:modified xsi:type="dcterms:W3CDTF">2018-12-11T20:17:00Z</dcterms:modified>
</cp:coreProperties>
</file>